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E30509-ADC2-4AD6-807D-DBF6316416E2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985122C5-77FB-4E74-87C8-0ADEA1468858}">
      <dgm:prSet phldrT="[Text]"/>
      <dgm:spPr/>
      <dgm:t>
        <a:bodyPr/>
        <a:lstStyle/>
        <a:p>
          <a:r>
            <a:rPr lang="cs-CZ" smtClean="0"/>
            <a:t>Do 10</a:t>
          </a:r>
          <a:endParaRPr lang="cs-CZ" dirty="0"/>
        </a:p>
      </dgm:t>
    </dgm:pt>
    <dgm:pt modelId="{E0968EA5-B0B3-4D57-86E4-4D186F35BE9C}" type="parTrans" cxnId="{512F1897-FEE4-4A3A-8358-8B8CF7F95046}">
      <dgm:prSet/>
      <dgm:spPr/>
      <dgm:t>
        <a:bodyPr/>
        <a:lstStyle/>
        <a:p>
          <a:endParaRPr lang="cs-CZ"/>
        </a:p>
      </dgm:t>
    </dgm:pt>
    <dgm:pt modelId="{E3060DC6-CA95-4CD3-B3D5-EBAC1057B621}" type="sibTrans" cxnId="{512F1897-FEE4-4A3A-8358-8B8CF7F95046}">
      <dgm:prSet/>
      <dgm:spPr/>
      <dgm:t>
        <a:bodyPr/>
        <a:lstStyle/>
        <a:p>
          <a:endParaRPr lang="cs-CZ"/>
        </a:p>
      </dgm:t>
    </dgm:pt>
    <dgm:pt modelId="{2D593FF4-570B-4B9F-816E-EE2BA7412F8D}">
      <dgm:prSet phldrT="[Text]"/>
      <dgm:spPr/>
      <dgm:t>
        <a:bodyPr/>
        <a:lstStyle/>
        <a:p>
          <a:r>
            <a:rPr lang="cs-CZ" smtClean="0"/>
            <a:t>Do 20</a:t>
          </a:r>
          <a:endParaRPr lang="cs-CZ" dirty="0"/>
        </a:p>
      </dgm:t>
    </dgm:pt>
    <dgm:pt modelId="{A1059D82-CE10-40E2-ACD9-EF72C5634E2B}" type="sibTrans" cxnId="{EEE97388-FCCA-44DB-B843-843904D0340F}">
      <dgm:prSet/>
      <dgm:spPr/>
      <dgm:t>
        <a:bodyPr/>
        <a:lstStyle/>
        <a:p>
          <a:endParaRPr lang="cs-CZ"/>
        </a:p>
      </dgm:t>
    </dgm:pt>
    <dgm:pt modelId="{8A614BB2-9328-4921-BFC7-4BE53395C0CB}" type="parTrans" cxnId="{EEE97388-FCCA-44DB-B843-843904D0340F}">
      <dgm:prSet/>
      <dgm:spPr/>
      <dgm:t>
        <a:bodyPr/>
        <a:lstStyle/>
        <a:p>
          <a:endParaRPr lang="cs-CZ"/>
        </a:p>
      </dgm:t>
    </dgm:pt>
    <dgm:pt modelId="{224472B4-1B5A-416B-93AB-C953C0D15855}" type="pres">
      <dgm:prSet presAssocID="{ECE30509-ADC2-4AD6-807D-DBF6316416E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3CDA2C8-1197-4832-960B-6BC19F4C251B}" type="pres">
      <dgm:prSet presAssocID="{985122C5-77FB-4E74-87C8-0ADEA1468858}" presName="parentLin" presStyleCnt="0"/>
      <dgm:spPr/>
      <dgm:t>
        <a:bodyPr/>
        <a:lstStyle/>
        <a:p>
          <a:endParaRPr lang="cs-CZ"/>
        </a:p>
      </dgm:t>
    </dgm:pt>
    <dgm:pt modelId="{D8B6528B-6518-47D6-9C65-41FC9F044078}" type="pres">
      <dgm:prSet presAssocID="{985122C5-77FB-4E74-87C8-0ADEA1468858}" presName="parentLeftMargin" presStyleLbl="node1" presStyleIdx="0" presStyleCnt="2"/>
      <dgm:spPr/>
      <dgm:t>
        <a:bodyPr/>
        <a:lstStyle/>
        <a:p>
          <a:endParaRPr lang="cs-CZ"/>
        </a:p>
      </dgm:t>
    </dgm:pt>
    <dgm:pt modelId="{B35A2A91-D12F-4653-82B4-0B34F0DB4E08}" type="pres">
      <dgm:prSet presAssocID="{985122C5-77FB-4E74-87C8-0ADEA1468858}" presName="parentText" presStyleLbl="node1" presStyleIdx="0" presStyleCnt="2" custLinFactNeighborX="33333" custLinFactNeighborY="350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075C4D-F679-49B3-AC7B-518DE165AD68}" type="pres">
      <dgm:prSet presAssocID="{985122C5-77FB-4E74-87C8-0ADEA1468858}" presName="negativeSpace" presStyleCnt="0"/>
      <dgm:spPr/>
      <dgm:t>
        <a:bodyPr/>
        <a:lstStyle/>
        <a:p>
          <a:endParaRPr lang="cs-CZ"/>
        </a:p>
      </dgm:t>
    </dgm:pt>
    <dgm:pt modelId="{47C778E9-00DE-40FF-8D17-35B2833765C7}" type="pres">
      <dgm:prSet presAssocID="{985122C5-77FB-4E74-87C8-0ADEA1468858}" presName="childText" presStyleLbl="conFgAcc1" presStyleIdx="0" presStyleCnt="2" custLinFactY="-20912" custLinFactNeighborX="83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DE0C10-217B-4350-A40B-78581302BA78}" type="pres">
      <dgm:prSet presAssocID="{E3060DC6-CA95-4CD3-B3D5-EBAC1057B621}" presName="spaceBetweenRectangles" presStyleCnt="0"/>
      <dgm:spPr/>
      <dgm:t>
        <a:bodyPr/>
        <a:lstStyle/>
        <a:p>
          <a:endParaRPr lang="cs-CZ"/>
        </a:p>
      </dgm:t>
    </dgm:pt>
    <dgm:pt modelId="{FB988323-5099-4BA7-9E3C-503FDB6DF2B1}" type="pres">
      <dgm:prSet presAssocID="{2D593FF4-570B-4B9F-816E-EE2BA7412F8D}" presName="parentLin" presStyleCnt="0"/>
      <dgm:spPr/>
      <dgm:t>
        <a:bodyPr/>
        <a:lstStyle/>
        <a:p>
          <a:endParaRPr lang="cs-CZ"/>
        </a:p>
      </dgm:t>
    </dgm:pt>
    <dgm:pt modelId="{A2C56C4A-EE1B-4103-A9E3-92298AE18672}" type="pres">
      <dgm:prSet presAssocID="{2D593FF4-570B-4B9F-816E-EE2BA7412F8D}" presName="parentLeftMargin" presStyleLbl="node1" presStyleIdx="0" presStyleCnt="2"/>
      <dgm:spPr/>
      <dgm:t>
        <a:bodyPr/>
        <a:lstStyle/>
        <a:p>
          <a:endParaRPr lang="cs-CZ"/>
        </a:p>
      </dgm:t>
    </dgm:pt>
    <dgm:pt modelId="{D614C20F-B195-4437-BC30-2E8D474E738C}" type="pres">
      <dgm:prSet presAssocID="{2D593FF4-570B-4B9F-816E-EE2BA7412F8D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A9D98-AF82-4ED0-A605-2098E0896BB7}" type="pres">
      <dgm:prSet presAssocID="{2D593FF4-570B-4B9F-816E-EE2BA7412F8D}" presName="negativeSpace" presStyleCnt="0"/>
      <dgm:spPr/>
      <dgm:t>
        <a:bodyPr/>
        <a:lstStyle/>
        <a:p>
          <a:endParaRPr lang="cs-CZ"/>
        </a:p>
      </dgm:t>
    </dgm:pt>
    <dgm:pt modelId="{A8326F88-A54A-4329-8073-494D269A9076}" type="pres">
      <dgm:prSet presAssocID="{2D593FF4-570B-4B9F-816E-EE2BA7412F8D}" presName="childText" presStyleLbl="conFgAcc1" presStyleIdx="1" presStyleCnt="2" custLinFactY="300447" custLinFactNeighborY="4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12F1897-FEE4-4A3A-8358-8B8CF7F95046}" srcId="{ECE30509-ADC2-4AD6-807D-DBF6316416E2}" destId="{985122C5-77FB-4E74-87C8-0ADEA1468858}" srcOrd="0" destOrd="0" parTransId="{E0968EA5-B0B3-4D57-86E4-4D186F35BE9C}" sibTransId="{E3060DC6-CA95-4CD3-B3D5-EBAC1057B621}"/>
    <dgm:cxn modelId="{EEE97388-FCCA-44DB-B843-843904D0340F}" srcId="{ECE30509-ADC2-4AD6-807D-DBF6316416E2}" destId="{2D593FF4-570B-4B9F-816E-EE2BA7412F8D}" srcOrd="1" destOrd="0" parTransId="{8A614BB2-9328-4921-BFC7-4BE53395C0CB}" sibTransId="{A1059D82-CE10-40E2-ACD9-EF72C5634E2B}"/>
    <dgm:cxn modelId="{7F37D394-1355-4BE3-86B3-FFD0724280B8}" type="presOf" srcId="{2D593FF4-570B-4B9F-816E-EE2BA7412F8D}" destId="{A2C56C4A-EE1B-4103-A9E3-92298AE18672}" srcOrd="0" destOrd="0" presId="urn:microsoft.com/office/officeart/2005/8/layout/list1"/>
    <dgm:cxn modelId="{0A50411B-0D9F-4B9E-A09C-4DB11631045A}" type="presOf" srcId="{2D593FF4-570B-4B9F-816E-EE2BA7412F8D}" destId="{D614C20F-B195-4437-BC30-2E8D474E738C}" srcOrd="1" destOrd="0" presId="urn:microsoft.com/office/officeart/2005/8/layout/list1"/>
    <dgm:cxn modelId="{8EBAC39E-B9D1-473D-927C-306A23D13F69}" type="presOf" srcId="{985122C5-77FB-4E74-87C8-0ADEA1468858}" destId="{D8B6528B-6518-47D6-9C65-41FC9F044078}" srcOrd="0" destOrd="0" presId="urn:microsoft.com/office/officeart/2005/8/layout/list1"/>
    <dgm:cxn modelId="{5BF3B19E-353A-4AEB-BB6C-75B51135EF8E}" type="presOf" srcId="{985122C5-77FB-4E74-87C8-0ADEA1468858}" destId="{B35A2A91-D12F-4653-82B4-0B34F0DB4E08}" srcOrd="1" destOrd="0" presId="urn:microsoft.com/office/officeart/2005/8/layout/list1"/>
    <dgm:cxn modelId="{186746EC-A24F-4AD8-8F49-F4D0377F54F1}" type="presOf" srcId="{ECE30509-ADC2-4AD6-807D-DBF6316416E2}" destId="{224472B4-1B5A-416B-93AB-C953C0D15855}" srcOrd="0" destOrd="0" presId="urn:microsoft.com/office/officeart/2005/8/layout/list1"/>
    <dgm:cxn modelId="{994BA1F0-599B-4B35-9D49-AD3D345C6A68}" type="presParOf" srcId="{224472B4-1B5A-416B-93AB-C953C0D15855}" destId="{C3CDA2C8-1197-4832-960B-6BC19F4C251B}" srcOrd="0" destOrd="0" presId="urn:microsoft.com/office/officeart/2005/8/layout/list1"/>
    <dgm:cxn modelId="{B25FBC62-F389-4AD6-8DA5-1E86E6EF5D9C}" type="presParOf" srcId="{C3CDA2C8-1197-4832-960B-6BC19F4C251B}" destId="{D8B6528B-6518-47D6-9C65-41FC9F044078}" srcOrd="0" destOrd="0" presId="urn:microsoft.com/office/officeart/2005/8/layout/list1"/>
    <dgm:cxn modelId="{837C4B20-8E20-4133-BF26-E005E66B9AF2}" type="presParOf" srcId="{C3CDA2C8-1197-4832-960B-6BC19F4C251B}" destId="{B35A2A91-D12F-4653-82B4-0B34F0DB4E08}" srcOrd="1" destOrd="0" presId="urn:microsoft.com/office/officeart/2005/8/layout/list1"/>
    <dgm:cxn modelId="{76560278-9545-411F-8A48-7B00D69B7B07}" type="presParOf" srcId="{224472B4-1B5A-416B-93AB-C953C0D15855}" destId="{1F075C4D-F679-49B3-AC7B-518DE165AD68}" srcOrd="1" destOrd="0" presId="urn:microsoft.com/office/officeart/2005/8/layout/list1"/>
    <dgm:cxn modelId="{2D27FBCC-F448-49AB-970B-167031476C4D}" type="presParOf" srcId="{224472B4-1B5A-416B-93AB-C953C0D15855}" destId="{47C778E9-00DE-40FF-8D17-35B2833765C7}" srcOrd="2" destOrd="0" presId="urn:microsoft.com/office/officeart/2005/8/layout/list1"/>
    <dgm:cxn modelId="{47940B90-AC95-4771-925B-177366868F9F}" type="presParOf" srcId="{224472B4-1B5A-416B-93AB-C953C0D15855}" destId="{37DE0C10-217B-4350-A40B-78581302BA78}" srcOrd="3" destOrd="0" presId="urn:microsoft.com/office/officeart/2005/8/layout/list1"/>
    <dgm:cxn modelId="{F8BBE76D-2829-43E4-A641-97371D9BA84A}" type="presParOf" srcId="{224472B4-1B5A-416B-93AB-C953C0D15855}" destId="{FB988323-5099-4BA7-9E3C-503FDB6DF2B1}" srcOrd="4" destOrd="0" presId="urn:microsoft.com/office/officeart/2005/8/layout/list1"/>
    <dgm:cxn modelId="{8D994062-E077-4798-BCC8-7FD7DFE8DC2E}" type="presParOf" srcId="{FB988323-5099-4BA7-9E3C-503FDB6DF2B1}" destId="{A2C56C4A-EE1B-4103-A9E3-92298AE18672}" srcOrd="0" destOrd="0" presId="urn:microsoft.com/office/officeart/2005/8/layout/list1"/>
    <dgm:cxn modelId="{15A9CBA9-AB87-404F-9248-5C0FEE721001}" type="presParOf" srcId="{FB988323-5099-4BA7-9E3C-503FDB6DF2B1}" destId="{D614C20F-B195-4437-BC30-2E8D474E738C}" srcOrd="1" destOrd="0" presId="urn:microsoft.com/office/officeart/2005/8/layout/list1"/>
    <dgm:cxn modelId="{3ADCF5C3-6C9E-42E8-873E-443D395263AA}" type="presParOf" srcId="{224472B4-1B5A-416B-93AB-C953C0D15855}" destId="{AE9A9D98-AF82-4ED0-A605-2098E0896BB7}" srcOrd="5" destOrd="0" presId="urn:microsoft.com/office/officeart/2005/8/layout/list1"/>
    <dgm:cxn modelId="{38F5E5B4-5177-4165-BA66-47E345C43BBB}" type="presParOf" srcId="{224472B4-1B5A-416B-93AB-C953C0D15855}" destId="{A8326F88-A54A-4329-8073-494D269A9076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ADDD1B-A4DA-4301-8959-860491AEA9EE}" type="doc">
      <dgm:prSet loTypeId="urn:microsoft.com/office/officeart/2005/8/layout/equation1" loCatId="process" qsTypeId="urn:microsoft.com/office/officeart/2005/8/quickstyle/simple1" qsCatId="simple" csTypeId="urn:microsoft.com/office/officeart/2005/8/colors/colorful5" csCatId="colorful" phldr="1"/>
      <dgm:spPr/>
    </dgm:pt>
    <dgm:pt modelId="{2D539940-AD8F-43B0-B696-678C50274166}">
      <dgm:prSet phldrT="[Text]"/>
      <dgm:spPr/>
      <dgm:t>
        <a:bodyPr/>
        <a:lstStyle/>
        <a:p>
          <a:r>
            <a:rPr lang="cs-CZ" dirty="0" smtClean="0"/>
            <a:t>12</a:t>
          </a:r>
          <a:endParaRPr lang="cs-CZ" dirty="0"/>
        </a:p>
      </dgm:t>
    </dgm:pt>
    <dgm:pt modelId="{E74DC0B6-E585-4E3A-A6E4-EDC0B2AC9E3C}" type="parTrans" cxnId="{3DEA085C-B716-4AD2-A2CA-0E66E8F8661D}">
      <dgm:prSet/>
      <dgm:spPr/>
      <dgm:t>
        <a:bodyPr/>
        <a:lstStyle/>
        <a:p>
          <a:endParaRPr lang="cs-CZ"/>
        </a:p>
      </dgm:t>
    </dgm:pt>
    <dgm:pt modelId="{E0C6AB22-4D5F-4902-AE2D-541BEEC26DD9}" type="sibTrans" cxnId="{3DEA085C-B716-4AD2-A2CA-0E66E8F8661D}">
      <dgm:prSet/>
      <dgm:spPr/>
      <dgm:t>
        <a:bodyPr/>
        <a:lstStyle/>
        <a:p>
          <a:endParaRPr lang="cs-CZ"/>
        </a:p>
      </dgm:t>
    </dgm:pt>
    <dgm:pt modelId="{1C36B908-39BC-41BF-94C8-B7B00DB4C2D5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73DAC1F7-28CF-4722-85E6-ADEB5664DF57}" type="parTrans" cxnId="{C7CAE954-65AD-4657-987A-D556F5FDE3B4}">
      <dgm:prSet/>
      <dgm:spPr/>
      <dgm:t>
        <a:bodyPr/>
        <a:lstStyle/>
        <a:p>
          <a:endParaRPr lang="cs-CZ"/>
        </a:p>
      </dgm:t>
    </dgm:pt>
    <dgm:pt modelId="{87FD425E-53AA-4F65-9D20-DF143C40A30F}" type="sibTrans" cxnId="{C7CAE954-65AD-4657-987A-D556F5FDE3B4}">
      <dgm:prSet/>
      <dgm:spPr/>
      <dgm:t>
        <a:bodyPr/>
        <a:lstStyle/>
        <a:p>
          <a:endParaRPr lang="cs-CZ"/>
        </a:p>
      </dgm:t>
    </dgm:pt>
    <dgm:pt modelId="{EBEB3272-78D1-48FC-B8BF-C81746462DE8}">
      <dgm:prSet phldrT="[Text]" phldr="1"/>
      <dgm:spPr/>
      <dgm:t>
        <a:bodyPr/>
        <a:lstStyle/>
        <a:p>
          <a:endParaRPr lang="cs-CZ"/>
        </a:p>
      </dgm:t>
    </dgm:pt>
    <dgm:pt modelId="{D51F4F68-12C5-41FA-9783-ED0835F91DDC}" type="parTrans" cxnId="{679C6E3F-7725-4E73-A763-CBAD7FCCCA39}">
      <dgm:prSet/>
      <dgm:spPr/>
      <dgm:t>
        <a:bodyPr/>
        <a:lstStyle/>
        <a:p>
          <a:endParaRPr lang="cs-CZ"/>
        </a:p>
      </dgm:t>
    </dgm:pt>
    <dgm:pt modelId="{5DD905C2-E9CA-46C3-B03C-EF92FD2F0A72}" type="sibTrans" cxnId="{679C6E3F-7725-4E73-A763-CBAD7FCCCA39}">
      <dgm:prSet/>
      <dgm:spPr/>
      <dgm:t>
        <a:bodyPr/>
        <a:lstStyle/>
        <a:p>
          <a:endParaRPr lang="cs-CZ"/>
        </a:p>
      </dgm:t>
    </dgm:pt>
    <dgm:pt modelId="{50E8F067-ADED-43C6-86F2-028DA015C562}" type="pres">
      <dgm:prSet presAssocID="{7DADDD1B-A4DA-4301-8959-860491AEA9EE}" presName="linearFlow" presStyleCnt="0">
        <dgm:presLayoutVars>
          <dgm:dir/>
          <dgm:resizeHandles val="exact"/>
        </dgm:presLayoutVars>
      </dgm:prSet>
      <dgm:spPr/>
    </dgm:pt>
    <dgm:pt modelId="{43BC223C-9F89-4D89-BDE8-851860E883AE}" type="pres">
      <dgm:prSet presAssocID="{2D539940-AD8F-43B0-B696-678C50274166}" presName="node" presStyleLbl="node1" presStyleIdx="0" presStyleCnt="3" custLinFactNeighborX="-928" custLinFactNeighborY="-13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D91C1-CA65-4007-A397-4E395CF86463}" type="pres">
      <dgm:prSet presAssocID="{E0C6AB22-4D5F-4902-AE2D-541BEEC26DD9}" presName="spacerL" presStyleCnt="0"/>
      <dgm:spPr/>
    </dgm:pt>
    <dgm:pt modelId="{BD848E4D-1C45-4232-874F-9F7F40292B4F}" type="pres">
      <dgm:prSet presAssocID="{E0C6AB22-4D5F-4902-AE2D-541BEEC26DD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D541AC94-78A5-410D-92A5-34F7DFB1F694}" type="pres">
      <dgm:prSet presAssocID="{E0C6AB22-4D5F-4902-AE2D-541BEEC26DD9}" presName="spacerR" presStyleCnt="0"/>
      <dgm:spPr/>
    </dgm:pt>
    <dgm:pt modelId="{86E720AF-A7A6-4627-8DD8-8B417B277BCF}" type="pres">
      <dgm:prSet presAssocID="{1C36B908-39BC-41BF-94C8-B7B00DB4C2D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BC90B7-7843-4C4A-898C-C0C069651652}" type="pres">
      <dgm:prSet presAssocID="{87FD425E-53AA-4F65-9D20-DF143C40A30F}" presName="spacerL" presStyleCnt="0"/>
      <dgm:spPr/>
    </dgm:pt>
    <dgm:pt modelId="{169C11C6-9FBD-4DD0-8421-2F834B01D63C}" type="pres">
      <dgm:prSet presAssocID="{87FD425E-53AA-4F65-9D20-DF143C40A30F}" presName="sibTrans" presStyleLbl="sibTrans2D1" presStyleIdx="1" presStyleCnt="2"/>
      <dgm:spPr/>
      <dgm:t>
        <a:bodyPr/>
        <a:lstStyle/>
        <a:p>
          <a:endParaRPr lang="cs-CZ"/>
        </a:p>
      </dgm:t>
    </dgm:pt>
    <dgm:pt modelId="{533F34F5-4B36-4D92-9ABB-D151D554554C}" type="pres">
      <dgm:prSet presAssocID="{87FD425E-53AA-4F65-9D20-DF143C40A30F}" presName="spacerR" presStyleCnt="0"/>
      <dgm:spPr/>
    </dgm:pt>
    <dgm:pt modelId="{974F3A69-C1FA-41B9-8FF5-355C56862FB4}" type="pres">
      <dgm:prSet presAssocID="{EBEB3272-78D1-48FC-B8BF-C81746462DE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9C6E3F-7725-4E73-A763-CBAD7FCCCA39}" srcId="{7DADDD1B-A4DA-4301-8959-860491AEA9EE}" destId="{EBEB3272-78D1-48FC-B8BF-C81746462DE8}" srcOrd="2" destOrd="0" parTransId="{D51F4F68-12C5-41FA-9783-ED0835F91DDC}" sibTransId="{5DD905C2-E9CA-46C3-B03C-EF92FD2F0A72}"/>
    <dgm:cxn modelId="{3DEA085C-B716-4AD2-A2CA-0E66E8F8661D}" srcId="{7DADDD1B-A4DA-4301-8959-860491AEA9EE}" destId="{2D539940-AD8F-43B0-B696-678C50274166}" srcOrd="0" destOrd="0" parTransId="{E74DC0B6-E585-4E3A-A6E4-EDC0B2AC9E3C}" sibTransId="{E0C6AB22-4D5F-4902-AE2D-541BEEC26DD9}"/>
    <dgm:cxn modelId="{22BEF2AC-9064-4750-824E-1E62A7AD74C0}" type="presOf" srcId="{1C36B908-39BC-41BF-94C8-B7B00DB4C2D5}" destId="{86E720AF-A7A6-4627-8DD8-8B417B277BCF}" srcOrd="0" destOrd="0" presId="urn:microsoft.com/office/officeart/2005/8/layout/equation1"/>
    <dgm:cxn modelId="{E400B27E-C0C8-41B0-9A02-0C2ABB38CC87}" type="presOf" srcId="{7DADDD1B-A4DA-4301-8959-860491AEA9EE}" destId="{50E8F067-ADED-43C6-86F2-028DA015C562}" srcOrd="0" destOrd="0" presId="urn:microsoft.com/office/officeart/2005/8/layout/equation1"/>
    <dgm:cxn modelId="{F4646BB7-B405-43D7-8131-76FB9DB38D26}" type="presOf" srcId="{2D539940-AD8F-43B0-B696-678C50274166}" destId="{43BC223C-9F89-4D89-BDE8-851860E883AE}" srcOrd="0" destOrd="0" presId="urn:microsoft.com/office/officeart/2005/8/layout/equation1"/>
    <dgm:cxn modelId="{E207DEDD-58C1-4455-8A09-22FFA8A4EF95}" type="presOf" srcId="{87FD425E-53AA-4F65-9D20-DF143C40A30F}" destId="{169C11C6-9FBD-4DD0-8421-2F834B01D63C}" srcOrd="0" destOrd="0" presId="urn:microsoft.com/office/officeart/2005/8/layout/equation1"/>
    <dgm:cxn modelId="{C7CAE954-65AD-4657-987A-D556F5FDE3B4}" srcId="{7DADDD1B-A4DA-4301-8959-860491AEA9EE}" destId="{1C36B908-39BC-41BF-94C8-B7B00DB4C2D5}" srcOrd="1" destOrd="0" parTransId="{73DAC1F7-28CF-4722-85E6-ADEB5664DF57}" sibTransId="{87FD425E-53AA-4F65-9D20-DF143C40A30F}"/>
    <dgm:cxn modelId="{16778670-AA7B-4F42-9FD6-FB7AB20F0520}" type="presOf" srcId="{E0C6AB22-4D5F-4902-AE2D-541BEEC26DD9}" destId="{BD848E4D-1C45-4232-874F-9F7F40292B4F}" srcOrd="0" destOrd="0" presId="urn:microsoft.com/office/officeart/2005/8/layout/equation1"/>
    <dgm:cxn modelId="{137DC475-1138-409D-B507-3D37FE2B549E}" type="presOf" srcId="{EBEB3272-78D1-48FC-B8BF-C81746462DE8}" destId="{974F3A69-C1FA-41B9-8FF5-355C56862FB4}" srcOrd="0" destOrd="0" presId="urn:microsoft.com/office/officeart/2005/8/layout/equation1"/>
    <dgm:cxn modelId="{B2D747B2-78B2-4C7C-B563-30C050B1B7EE}" type="presParOf" srcId="{50E8F067-ADED-43C6-86F2-028DA015C562}" destId="{43BC223C-9F89-4D89-BDE8-851860E883AE}" srcOrd="0" destOrd="0" presId="urn:microsoft.com/office/officeart/2005/8/layout/equation1"/>
    <dgm:cxn modelId="{996D01B2-B6AF-4E25-90B0-72F32FDD92C5}" type="presParOf" srcId="{50E8F067-ADED-43C6-86F2-028DA015C562}" destId="{C23D91C1-CA65-4007-A397-4E395CF86463}" srcOrd="1" destOrd="0" presId="urn:microsoft.com/office/officeart/2005/8/layout/equation1"/>
    <dgm:cxn modelId="{962C740E-B56F-4136-8B90-A4D7AE035370}" type="presParOf" srcId="{50E8F067-ADED-43C6-86F2-028DA015C562}" destId="{BD848E4D-1C45-4232-874F-9F7F40292B4F}" srcOrd="2" destOrd="0" presId="urn:microsoft.com/office/officeart/2005/8/layout/equation1"/>
    <dgm:cxn modelId="{3C83787D-86C0-4A55-AAC4-AB60C77FCA63}" type="presParOf" srcId="{50E8F067-ADED-43C6-86F2-028DA015C562}" destId="{D541AC94-78A5-410D-92A5-34F7DFB1F694}" srcOrd="3" destOrd="0" presId="urn:microsoft.com/office/officeart/2005/8/layout/equation1"/>
    <dgm:cxn modelId="{CF740422-7004-4B7B-9656-60870EB50EC1}" type="presParOf" srcId="{50E8F067-ADED-43C6-86F2-028DA015C562}" destId="{86E720AF-A7A6-4627-8DD8-8B417B277BCF}" srcOrd="4" destOrd="0" presId="urn:microsoft.com/office/officeart/2005/8/layout/equation1"/>
    <dgm:cxn modelId="{A6C1AAA0-045E-49F7-8A66-CECD418F0241}" type="presParOf" srcId="{50E8F067-ADED-43C6-86F2-028DA015C562}" destId="{52BC90B7-7843-4C4A-898C-C0C069651652}" srcOrd="5" destOrd="0" presId="urn:microsoft.com/office/officeart/2005/8/layout/equation1"/>
    <dgm:cxn modelId="{32D3630C-9B0C-4384-AED0-90AA5606D92D}" type="presParOf" srcId="{50E8F067-ADED-43C6-86F2-028DA015C562}" destId="{169C11C6-9FBD-4DD0-8421-2F834B01D63C}" srcOrd="6" destOrd="0" presId="urn:microsoft.com/office/officeart/2005/8/layout/equation1"/>
    <dgm:cxn modelId="{025ACBE8-B2CA-483E-9A06-796194AE8BD4}" type="presParOf" srcId="{50E8F067-ADED-43C6-86F2-028DA015C562}" destId="{533F34F5-4B36-4D92-9ABB-D151D554554C}" srcOrd="7" destOrd="0" presId="urn:microsoft.com/office/officeart/2005/8/layout/equation1"/>
    <dgm:cxn modelId="{2B99266A-EBF3-402A-8DBC-20F279088295}" type="presParOf" srcId="{50E8F067-ADED-43C6-86F2-028DA015C562}" destId="{974F3A69-C1FA-41B9-8FF5-355C56862FB4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ADDD1B-A4DA-4301-8959-860491AEA9EE}" type="doc">
      <dgm:prSet loTypeId="urn:microsoft.com/office/officeart/2005/8/layout/equation1" loCatId="process" qsTypeId="urn:microsoft.com/office/officeart/2005/8/quickstyle/simple1" qsCatId="simple" csTypeId="urn:microsoft.com/office/officeart/2005/8/colors/colorful1" csCatId="colorful" phldr="1"/>
      <dgm:spPr/>
    </dgm:pt>
    <dgm:pt modelId="{2D539940-AD8F-43B0-B696-678C50274166}">
      <dgm:prSet phldrT="[Text]"/>
      <dgm:spPr/>
      <dgm:t>
        <a:bodyPr/>
        <a:lstStyle/>
        <a:p>
          <a:r>
            <a:rPr lang="cs-CZ" dirty="0" smtClean="0"/>
            <a:t>11</a:t>
          </a:r>
          <a:endParaRPr lang="cs-CZ" dirty="0"/>
        </a:p>
      </dgm:t>
    </dgm:pt>
    <dgm:pt modelId="{E74DC0B6-E585-4E3A-A6E4-EDC0B2AC9E3C}" type="parTrans" cxnId="{3DEA085C-B716-4AD2-A2CA-0E66E8F8661D}">
      <dgm:prSet/>
      <dgm:spPr/>
      <dgm:t>
        <a:bodyPr/>
        <a:lstStyle/>
        <a:p>
          <a:endParaRPr lang="cs-CZ"/>
        </a:p>
      </dgm:t>
    </dgm:pt>
    <dgm:pt modelId="{E0C6AB22-4D5F-4902-AE2D-541BEEC26DD9}" type="sibTrans" cxnId="{3DEA085C-B716-4AD2-A2CA-0E66E8F8661D}">
      <dgm:prSet/>
      <dgm:spPr/>
      <dgm:t>
        <a:bodyPr/>
        <a:lstStyle/>
        <a:p>
          <a:endParaRPr lang="cs-CZ"/>
        </a:p>
      </dgm:t>
    </dgm:pt>
    <dgm:pt modelId="{1C36B908-39BC-41BF-94C8-B7B00DB4C2D5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73DAC1F7-28CF-4722-85E6-ADEB5664DF57}" type="parTrans" cxnId="{C7CAE954-65AD-4657-987A-D556F5FDE3B4}">
      <dgm:prSet/>
      <dgm:spPr/>
      <dgm:t>
        <a:bodyPr/>
        <a:lstStyle/>
        <a:p>
          <a:endParaRPr lang="cs-CZ"/>
        </a:p>
      </dgm:t>
    </dgm:pt>
    <dgm:pt modelId="{87FD425E-53AA-4F65-9D20-DF143C40A30F}" type="sibTrans" cxnId="{C7CAE954-65AD-4657-987A-D556F5FDE3B4}">
      <dgm:prSet/>
      <dgm:spPr/>
      <dgm:t>
        <a:bodyPr/>
        <a:lstStyle/>
        <a:p>
          <a:endParaRPr lang="cs-CZ"/>
        </a:p>
      </dgm:t>
    </dgm:pt>
    <dgm:pt modelId="{EBEB3272-78D1-48FC-B8BF-C81746462DE8}">
      <dgm:prSet phldrT="[Text]" phldr="1"/>
      <dgm:spPr/>
      <dgm:t>
        <a:bodyPr/>
        <a:lstStyle/>
        <a:p>
          <a:endParaRPr lang="cs-CZ" dirty="0"/>
        </a:p>
      </dgm:t>
    </dgm:pt>
    <dgm:pt modelId="{D51F4F68-12C5-41FA-9783-ED0835F91DDC}" type="parTrans" cxnId="{679C6E3F-7725-4E73-A763-CBAD7FCCCA39}">
      <dgm:prSet/>
      <dgm:spPr/>
      <dgm:t>
        <a:bodyPr/>
        <a:lstStyle/>
        <a:p>
          <a:endParaRPr lang="cs-CZ"/>
        </a:p>
      </dgm:t>
    </dgm:pt>
    <dgm:pt modelId="{5DD905C2-E9CA-46C3-B03C-EF92FD2F0A72}" type="sibTrans" cxnId="{679C6E3F-7725-4E73-A763-CBAD7FCCCA39}">
      <dgm:prSet/>
      <dgm:spPr/>
      <dgm:t>
        <a:bodyPr/>
        <a:lstStyle/>
        <a:p>
          <a:endParaRPr lang="cs-CZ"/>
        </a:p>
      </dgm:t>
    </dgm:pt>
    <dgm:pt modelId="{50E8F067-ADED-43C6-86F2-028DA015C562}" type="pres">
      <dgm:prSet presAssocID="{7DADDD1B-A4DA-4301-8959-860491AEA9EE}" presName="linearFlow" presStyleCnt="0">
        <dgm:presLayoutVars>
          <dgm:dir/>
          <dgm:resizeHandles val="exact"/>
        </dgm:presLayoutVars>
      </dgm:prSet>
      <dgm:spPr/>
    </dgm:pt>
    <dgm:pt modelId="{43BC223C-9F89-4D89-BDE8-851860E883AE}" type="pres">
      <dgm:prSet presAssocID="{2D539940-AD8F-43B0-B696-678C5027416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D91C1-CA65-4007-A397-4E395CF86463}" type="pres">
      <dgm:prSet presAssocID="{E0C6AB22-4D5F-4902-AE2D-541BEEC26DD9}" presName="spacerL" presStyleCnt="0"/>
      <dgm:spPr/>
    </dgm:pt>
    <dgm:pt modelId="{BD848E4D-1C45-4232-874F-9F7F40292B4F}" type="pres">
      <dgm:prSet presAssocID="{E0C6AB22-4D5F-4902-AE2D-541BEEC26DD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D541AC94-78A5-410D-92A5-34F7DFB1F694}" type="pres">
      <dgm:prSet presAssocID="{E0C6AB22-4D5F-4902-AE2D-541BEEC26DD9}" presName="spacerR" presStyleCnt="0"/>
      <dgm:spPr/>
    </dgm:pt>
    <dgm:pt modelId="{86E720AF-A7A6-4627-8DD8-8B417B277BCF}" type="pres">
      <dgm:prSet presAssocID="{1C36B908-39BC-41BF-94C8-B7B00DB4C2D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BC90B7-7843-4C4A-898C-C0C069651652}" type="pres">
      <dgm:prSet presAssocID="{87FD425E-53AA-4F65-9D20-DF143C40A30F}" presName="spacerL" presStyleCnt="0"/>
      <dgm:spPr/>
    </dgm:pt>
    <dgm:pt modelId="{169C11C6-9FBD-4DD0-8421-2F834B01D63C}" type="pres">
      <dgm:prSet presAssocID="{87FD425E-53AA-4F65-9D20-DF143C40A30F}" presName="sibTrans" presStyleLbl="sibTrans2D1" presStyleIdx="1" presStyleCnt="2"/>
      <dgm:spPr/>
      <dgm:t>
        <a:bodyPr/>
        <a:lstStyle/>
        <a:p>
          <a:endParaRPr lang="cs-CZ"/>
        </a:p>
      </dgm:t>
    </dgm:pt>
    <dgm:pt modelId="{533F34F5-4B36-4D92-9ABB-D151D554554C}" type="pres">
      <dgm:prSet presAssocID="{87FD425E-53AA-4F65-9D20-DF143C40A30F}" presName="spacerR" presStyleCnt="0"/>
      <dgm:spPr/>
    </dgm:pt>
    <dgm:pt modelId="{974F3A69-C1FA-41B9-8FF5-355C56862FB4}" type="pres">
      <dgm:prSet presAssocID="{EBEB3272-78D1-48FC-B8BF-C81746462DE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9C6E3F-7725-4E73-A763-CBAD7FCCCA39}" srcId="{7DADDD1B-A4DA-4301-8959-860491AEA9EE}" destId="{EBEB3272-78D1-48FC-B8BF-C81746462DE8}" srcOrd="2" destOrd="0" parTransId="{D51F4F68-12C5-41FA-9783-ED0835F91DDC}" sibTransId="{5DD905C2-E9CA-46C3-B03C-EF92FD2F0A72}"/>
    <dgm:cxn modelId="{94984AA5-3CB0-4ED2-8684-47F16C5EF99D}" type="presOf" srcId="{E0C6AB22-4D5F-4902-AE2D-541BEEC26DD9}" destId="{BD848E4D-1C45-4232-874F-9F7F40292B4F}" srcOrd="0" destOrd="0" presId="urn:microsoft.com/office/officeart/2005/8/layout/equation1"/>
    <dgm:cxn modelId="{3DEA085C-B716-4AD2-A2CA-0E66E8F8661D}" srcId="{7DADDD1B-A4DA-4301-8959-860491AEA9EE}" destId="{2D539940-AD8F-43B0-B696-678C50274166}" srcOrd="0" destOrd="0" parTransId="{E74DC0B6-E585-4E3A-A6E4-EDC0B2AC9E3C}" sibTransId="{E0C6AB22-4D5F-4902-AE2D-541BEEC26DD9}"/>
    <dgm:cxn modelId="{A77C4E22-05C2-440E-9D30-F43BC4D025AA}" type="presOf" srcId="{7DADDD1B-A4DA-4301-8959-860491AEA9EE}" destId="{50E8F067-ADED-43C6-86F2-028DA015C562}" srcOrd="0" destOrd="0" presId="urn:microsoft.com/office/officeart/2005/8/layout/equation1"/>
    <dgm:cxn modelId="{831743F6-474F-446C-A029-641601535E65}" type="presOf" srcId="{EBEB3272-78D1-48FC-B8BF-C81746462DE8}" destId="{974F3A69-C1FA-41B9-8FF5-355C56862FB4}" srcOrd="0" destOrd="0" presId="urn:microsoft.com/office/officeart/2005/8/layout/equation1"/>
    <dgm:cxn modelId="{5890929B-E993-4D0D-8479-72B70B9C563D}" type="presOf" srcId="{2D539940-AD8F-43B0-B696-678C50274166}" destId="{43BC223C-9F89-4D89-BDE8-851860E883AE}" srcOrd="0" destOrd="0" presId="urn:microsoft.com/office/officeart/2005/8/layout/equation1"/>
    <dgm:cxn modelId="{E208A40E-F2E6-48C9-9B62-08E3446798D0}" type="presOf" srcId="{87FD425E-53AA-4F65-9D20-DF143C40A30F}" destId="{169C11C6-9FBD-4DD0-8421-2F834B01D63C}" srcOrd="0" destOrd="0" presId="urn:microsoft.com/office/officeart/2005/8/layout/equation1"/>
    <dgm:cxn modelId="{D8FF219E-CD55-4091-9F7C-E3218DF87688}" type="presOf" srcId="{1C36B908-39BC-41BF-94C8-B7B00DB4C2D5}" destId="{86E720AF-A7A6-4627-8DD8-8B417B277BCF}" srcOrd="0" destOrd="0" presId="urn:microsoft.com/office/officeart/2005/8/layout/equation1"/>
    <dgm:cxn modelId="{C7CAE954-65AD-4657-987A-D556F5FDE3B4}" srcId="{7DADDD1B-A4DA-4301-8959-860491AEA9EE}" destId="{1C36B908-39BC-41BF-94C8-B7B00DB4C2D5}" srcOrd="1" destOrd="0" parTransId="{73DAC1F7-28CF-4722-85E6-ADEB5664DF57}" sibTransId="{87FD425E-53AA-4F65-9D20-DF143C40A30F}"/>
    <dgm:cxn modelId="{E8D1B1B8-670D-4CE5-939C-452923040E84}" type="presParOf" srcId="{50E8F067-ADED-43C6-86F2-028DA015C562}" destId="{43BC223C-9F89-4D89-BDE8-851860E883AE}" srcOrd="0" destOrd="0" presId="urn:microsoft.com/office/officeart/2005/8/layout/equation1"/>
    <dgm:cxn modelId="{D1F44B58-EEAE-4A02-B5FF-404E0BBF5A14}" type="presParOf" srcId="{50E8F067-ADED-43C6-86F2-028DA015C562}" destId="{C23D91C1-CA65-4007-A397-4E395CF86463}" srcOrd="1" destOrd="0" presId="urn:microsoft.com/office/officeart/2005/8/layout/equation1"/>
    <dgm:cxn modelId="{E11B6684-0AD8-4404-8464-2152942D3B64}" type="presParOf" srcId="{50E8F067-ADED-43C6-86F2-028DA015C562}" destId="{BD848E4D-1C45-4232-874F-9F7F40292B4F}" srcOrd="2" destOrd="0" presId="urn:microsoft.com/office/officeart/2005/8/layout/equation1"/>
    <dgm:cxn modelId="{EC3F5B56-114C-4E04-BF16-61181DFFAB85}" type="presParOf" srcId="{50E8F067-ADED-43C6-86F2-028DA015C562}" destId="{D541AC94-78A5-410D-92A5-34F7DFB1F694}" srcOrd="3" destOrd="0" presId="urn:microsoft.com/office/officeart/2005/8/layout/equation1"/>
    <dgm:cxn modelId="{A99DA2EA-327A-41EF-8E7F-FFD9B585A15E}" type="presParOf" srcId="{50E8F067-ADED-43C6-86F2-028DA015C562}" destId="{86E720AF-A7A6-4627-8DD8-8B417B277BCF}" srcOrd="4" destOrd="0" presId="urn:microsoft.com/office/officeart/2005/8/layout/equation1"/>
    <dgm:cxn modelId="{B4B6C20D-00CB-4A80-9B81-ACFD692DD356}" type="presParOf" srcId="{50E8F067-ADED-43C6-86F2-028DA015C562}" destId="{52BC90B7-7843-4C4A-898C-C0C069651652}" srcOrd="5" destOrd="0" presId="urn:microsoft.com/office/officeart/2005/8/layout/equation1"/>
    <dgm:cxn modelId="{173C3BB7-984F-4838-B599-96C0E2185614}" type="presParOf" srcId="{50E8F067-ADED-43C6-86F2-028DA015C562}" destId="{169C11C6-9FBD-4DD0-8421-2F834B01D63C}" srcOrd="6" destOrd="0" presId="urn:microsoft.com/office/officeart/2005/8/layout/equation1"/>
    <dgm:cxn modelId="{10FEBFAF-AC0C-4A8F-B5D4-CB5907BC2376}" type="presParOf" srcId="{50E8F067-ADED-43C6-86F2-028DA015C562}" destId="{533F34F5-4B36-4D92-9ABB-D151D554554C}" srcOrd="7" destOrd="0" presId="urn:microsoft.com/office/officeart/2005/8/layout/equation1"/>
    <dgm:cxn modelId="{E27A38DE-0A59-4316-88CB-43EF99868F61}" type="presParOf" srcId="{50E8F067-ADED-43C6-86F2-028DA015C562}" destId="{974F3A69-C1FA-41B9-8FF5-355C56862FB4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ADDD1B-A4DA-4301-8959-860491AEA9EE}" type="doc">
      <dgm:prSet loTypeId="urn:microsoft.com/office/officeart/2005/8/layout/equation1" loCatId="process" qsTypeId="urn:microsoft.com/office/officeart/2005/8/quickstyle/simple1" qsCatId="simple" csTypeId="urn:microsoft.com/office/officeart/2005/8/colors/colorful5" csCatId="colorful" phldr="1"/>
      <dgm:spPr/>
    </dgm:pt>
    <dgm:pt modelId="{2D539940-AD8F-43B0-B696-678C50274166}">
      <dgm:prSet phldrT="[Text]"/>
      <dgm:spPr/>
      <dgm:t>
        <a:bodyPr/>
        <a:lstStyle/>
        <a:p>
          <a:r>
            <a:rPr lang="cs-CZ" dirty="0" smtClean="0"/>
            <a:t>15</a:t>
          </a:r>
          <a:endParaRPr lang="cs-CZ" dirty="0"/>
        </a:p>
      </dgm:t>
    </dgm:pt>
    <dgm:pt modelId="{E74DC0B6-E585-4E3A-A6E4-EDC0B2AC9E3C}" type="parTrans" cxnId="{3DEA085C-B716-4AD2-A2CA-0E66E8F8661D}">
      <dgm:prSet/>
      <dgm:spPr/>
      <dgm:t>
        <a:bodyPr/>
        <a:lstStyle/>
        <a:p>
          <a:endParaRPr lang="cs-CZ"/>
        </a:p>
      </dgm:t>
    </dgm:pt>
    <dgm:pt modelId="{E0C6AB22-4D5F-4902-AE2D-541BEEC26DD9}" type="sibTrans" cxnId="{3DEA085C-B716-4AD2-A2CA-0E66E8F8661D}">
      <dgm:prSet/>
      <dgm:spPr/>
      <dgm:t>
        <a:bodyPr/>
        <a:lstStyle/>
        <a:p>
          <a:endParaRPr lang="cs-CZ"/>
        </a:p>
      </dgm:t>
    </dgm:pt>
    <dgm:pt modelId="{1C36B908-39BC-41BF-94C8-B7B00DB4C2D5}">
      <dgm:prSet phldrT="[Text]"/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73DAC1F7-28CF-4722-85E6-ADEB5664DF57}" type="parTrans" cxnId="{C7CAE954-65AD-4657-987A-D556F5FDE3B4}">
      <dgm:prSet/>
      <dgm:spPr/>
      <dgm:t>
        <a:bodyPr/>
        <a:lstStyle/>
        <a:p>
          <a:endParaRPr lang="cs-CZ"/>
        </a:p>
      </dgm:t>
    </dgm:pt>
    <dgm:pt modelId="{87FD425E-53AA-4F65-9D20-DF143C40A30F}" type="sibTrans" cxnId="{C7CAE954-65AD-4657-987A-D556F5FDE3B4}">
      <dgm:prSet/>
      <dgm:spPr/>
      <dgm:t>
        <a:bodyPr/>
        <a:lstStyle/>
        <a:p>
          <a:endParaRPr lang="cs-CZ"/>
        </a:p>
      </dgm:t>
    </dgm:pt>
    <dgm:pt modelId="{EBEB3272-78D1-48FC-B8BF-C81746462DE8}">
      <dgm:prSet phldrT="[Text]" phldr="1"/>
      <dgm:spPr/>
      <dgm:t>
        <a:bodyPr/>
        <a:lstStyle/>
        <a:p>
          <a:endParaRPr lang="cs-CZ" dirty="0"/>
        </a:p>
      </dgm:t>
    </dgm:pt>
    <dgm:pt modelId="{D51F4F68-12C5-41FA-9783-ED0835F91DDC}" type="parTrans" cxnId="{679C6E3F-7725-4E73-A763-CBAD7FCCCA39}">
      <dgm:prSet/>
      <dgm:spPr/>
      <dgm:t>
        <a:bodyPr/>
        <a:lstStyle/>
        <a:p>
          <a:endParaRPr lang="cs-CZ"/>
        </a:p>
      </dgm:t>
    </dgm:pt>
    <dgm:pt modelId="{5DD905C2-E9CA-46C3-B03C-EF92FD2F0A72}" type="sibTrans" cxnId="{679C6E3F-7725-4E73-A763-CBAD7FCCCA39}">
      <dgm:prSet/>
      <dgm:spPr/>
      <dgm:t>
        <a:bodyPr/>
        <a:lstStyle/>
        <a:p>
          <a:endParaRPr lang="cs-CZ"/>
        </a:p>
      </dgm:t>
    </dgm:pt>
    <dgm:pt modelId="{50E8F067-ADED-43C6-86F2-028DA015C562}" type="pres">
      <dgm:prSet presAssocID="{7DADDD1B-A4DA-4301-8959-860491AEA9EE}" presName="linearFlow" presStyleCnt="0">
        <dgm:presLayoutVars>
          <dgm:dir/>
          <dgm:resizeHandles val="exact"/>
        </dgm:presLayoutVars>
      </dgm:prSet>
      <dgm:spPr/>
    </dgm:pt>
    <dgm:pt modelId="{43BC223C-9F89-4D89-BDE8-851860E883AE}" type="pres">
      <dgm:prSet presAssocID="{2D539940-AD8F-43B0-B696-678C5027416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D91C1-CA65-4007-A397-4E395CF86463}" type="pres">
      <dgm:prSet presAssocID="{E0C6AB22-4D5F-4902-AE2D-541BEEC26DD9}" presName="spacerL" presStyleCnt="0"/>
      <dgm:spPr/>
    </dgm:pt>
    <dgm:pt modelId="{BD848E4D-1C45-4232-874F-9F7F40292B4F}" type="pres">
      <dgm:prSet presAssocID="{E0C6AB22-4D5F-4902-AE2D-541BEEC26DD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D541AC94-78A5-410D-92A5-34F7DFB1F694}" type="pres">
      <dgm:prSet presAssocID="{E0C6AB22-4D5F-4902-AE2D-541BEEC26DD9}" presName="spacerR" presStyleCnt="0"/>
      <dgm:spPr/>
    </dgm:pt>
    <dgm:pt modelId="{86E720AF-A7A6-4627-8DD8-8B417B277BCF}" type="pres">
      <dgm:prSet presAssocID="{1C36B908-39BC-41BF-94C8-B7B00DB4C2D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BC90B7-7843-4C4A-898C-C0C069651652}" type="pres">
      <dgm:prSet presAssocID="{87FD425E-53AA-4F65-9D20-DF143C40A30F}" presName="spacerL" presStyleCnt="0"/>
      <dgm:spPr/>
    </dgm:pt>
    <dgm:pt modelId="{169C11C6-9FBD-4DD0-8421-2F834B01D63C}" type="pres">
      <dgm:prSet presAssocID="{87FD425E-53AA-4F65-9D20-DF143C40A30F}" presName="sibTrans" presStyleLbl="sibTrans2D1" presStyleIdx="1" presStyleCnt="2"/>
      <dgm:spPr/>
      <dgm:t>
        <a:bodyPr/>
        <a:lstStyle/>
        <a:p>
          <a:endParaRPr lang="cs-CZ"/>
        </a:p>
      </dgm:t>
    </dgm:pt>
    <dgm:pt modelId="{533F34F5-4B36-4D92-9ABB-D151D554554C}" type="pres">
      <dgm:prSet presAssocID="{87FD425E-53AA-4F65-9D20-DF143C40A30F}" presName="spacerR" presStyleCnt="0"/>
      <dgm:spPr/>
    </dgm:pt>
    <dgm:pt modelId="{974F3A69-C1FA-41B9-8FF5-355C56862FB4}" type="pres">
      <dgm:prSet presAssocID="{EBEB3272-78D1-48FC-B8BF-C81746462DE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62751D-1BD0-4799-AFB9-BBB3DF28342D}" type="presOf" srcId="{E0C6AB22-4D5F-4902-AE2D-541BEEC26DD9}" destId="{BD848E4D-1C45-4232-874F-9F7F40292B4F}" srcOrd="0" destOrd="0" presId="urn:microsoft.com/office/officeart/2005/8/layout/equation1"/>
    <dgm:cxn modelId="{679C6E3F-7725-4E73-A763-CBAD7FCCCA39}" srcId="{7DADDD1B-A4DA-4301-8959-860491AEA9EE}" destId="{EBEB3272-78D1-48FC-B8BF-C81746462DE8}" srcOrd="2" destOrd="0" parTransId="{D51F4F68-12C5-41FA-9783-ED0835F91DDC}" sibTransId="{5DD905C2-E9CA-46C3-B03C-EF92FD2F0A72}"/>
    <dgm:cxn modelId="{570EE95F-6740-4AB7-9B1A-62790B903286}" type="presOf" srcId="{EBEB3272-78D1-48FC-B8BF-C81746462DE8}" destId="{974F3A69-C1FA-41B9-8FF5-355C56862FB4}" srcOrd="0" destOrd="0" presId="urn:microsoft.com/office/officeart/2005/8/layout/equation1"/>
    <dgm:cxn modelId="{3DEA085C-B716-4AD2-A2CA-0E66E8F8661D}" srcId="{7DADDD1B-A4DA-4301-8959-860491AEA9EE}" destId="{2D539940-AD8F-43B0-B696-678C50274166}" srcOrd="0" destOrd="0" parTransId="{E74DC0B6-E585-4E3A-A6E4-EDC0B2AC9E3C}" sibTransId="{E0C6AB22-4D5F-4902-AE2D-541BEEC26DD9}"/>
    <dgm:cxn modelId="{19A498B6-25FA-4710-BC89-E184F93AA981}" type="presOf" srcId="{2D539940-AD8F-43B0-B696-678C50274166}" destId="{43BC223C-9F89-4D89-BDE8-851860E883AE}" srcOrd="0" destOrd="0" presId="urn:microsoft.com/office/officeart/2005/8/layout/equation1"/>
    <dgm:cxn modelId="{6CC0989D-B6CE-49E9-9476-4C59F949E1DE}" type="presOf" srcId="{1C36B908-39BC-41BF-94C8-B7B00DB4C2D5}" destId="{86E720AF-A7A6-4627-8DD8-8B417B277BCF}" srcOrd="0" destOrd="0" presId="urn:microsoft.com/office/officeart/2005/8/layout/equation1"/>
    <dgm:cxn modelId="{C7CAE954-65AD-4657-987A-D556F5FDE3B4}" srcId="{7DADDD1B-A4DA-4301-8959-860491AEA9EE}" destId="{1C36B908-39BC-41BF-94C8-B7B00DB4C2D5}" srcOrd="1" destOrd="0" parTransId="{73DAC1F7-28CF-4722-85E6-ADEB5664DF57}" sibTransId="{87FD425E-53AA-4F65-9D20-DF143C40A30F}"/>
    <dgm:cxn modelId="{B8895C8D-0628-480B-BE7D-D4D6677A2856}" type="presOf" srcId="{87FD425E-53AA-4F65-9D20-DF143C40A30F}" destId="{169C11C6-9FBD-4DD0-8421-2F834B01D63C}" srcOrd="0" destOrd="0" presId="urn:microsoft.com/office/officeart/2005/8/layout/equation1"/>
    <dgm:cxn modelId="{4B16BB29-7252-4EF8-8330-F0672E4D2113}" type="presOf" srcId="{7DADDD1B-A4DA-4301-8959-860491AEA9EE}" destId="{50E8F067-ADED-43C6-86F2-028DA015C562}" srcOrd="0" destOrd="0" presId="urn:microsoft.com/office/officeart/2005/8/layout/equation1"/>
    <dgm:cxn modelId="{A7221CE2-5639-408D-9E66-0A0A767EB9BC}" type="presParOf" srcId="{50E8F067-ADED-43C6-86F2-028DA015C562}" destId="{43BC223C-9F89-4D89-BDE8-851860E883AE}" srcOrd="0" destOrd="0" presId="urn:microsoft.com/office/officeart/2005/8/layout/equation1"/>
    <dgm:cxn modelId="{560DED6E-0466-4A30-BDCC-78EE907184CE}" type="presParOf" srcId="{50E8F067-ADED-43C6-86F2-028DA015C562}" destId="{C23D91C1-CA65-4007-A397-4E395CF86463}" srcOrd="1" destOrd="0" presId="urn:microsoft.com/office/officeart/2005/8/layout/equation1"/>
    <dgm:cxn modelId="{B3AC002E-7431-4862-8C6C-DEBC78E6192B}" type="presParOf" srcId="{50E8F067-ADED-43C6-86F2-028DA015C562}" destId="{BD848E4D-1C45-4232-874F-9F7F40292B4F}" srcOrd="2" destOrd="0" presId="urn:microsoft.com/office/officeart/2005/8/layout/equation1"/>
    <dgm:cxn modelId="{27011A74-8F6B-4BFD-A41C-8A3689DA1E6A}" type="presParOf" srcId="{50E8F067-ADED-43C6-86F2-028DA015C562}" destId="{D541AC94-78A5-410D-92A5-34F7DFB1F694}" srcOrd="3" destOrd="0" presId="urn:microsoft.com/office/officeart/2005/8/layout/equation1"/>
    <dgm:cxn modelId="{62AB6702-75D3-4052-88BA-CC5D0304B384}" type="presParOf" srcId="{50E8F067-ADED-43C6-86F2-028DA015C562}" destId="{86E720AF-A7A6-4627-8DD8-8B417B277BCF}" srcOrd="4" destOrd="0" presId="urn:microsoft.com/office/officeart/2005/8/layout/equation1"/>
    <dgm:cxn modelId="{C89034EE-CFBA-4E68-A8E3-0D7B7CCD5EA9}" type="presParOf" srcId="{50E8F067-ADED-43C6-86F2-028DA015C562}" destId="{52BC90B7-7843-4C4A-898C-C0C069651652}" srcOrd="5" destOrd="0" presId="urn:microsoft.com/office/officeart/2005/8/layout/equation1"/>
    <dgm:cxn modelId="{511288C2-6903-4269-8D96-2CFDA7567B1A}" type="presParOf" srcId="{50E8F067-ADED-43C6-86F2-028DA015C562}" destId="{169C11C6-9FBD-4DD0-8421-2F834B01D63C}" srcOrd="6" destOrd="0" presId="urn:microsoft.com/office/officeart/2005/8/layout/equation1"/>
    <dgm:cxn modelId="{C8B98D4C-2934-4398-BC26-AA1724204EA8}" type="presParOf" srcId="{50E8F067-ADED-43C6-86F2-028DA015C562}" destId="{533F34F5-4B36-4D92-9ABB-D151D554554C}" srcOrd="7" destOrd="0" presId="urn:microsoft.com/office/officeart/2005/8/layout/equation1"/>
    <dgm:cxn modelId="{60F62958-B044-4936-9B41-83F516AEA134}" type="presParOf" srcId="{50E8F067-ADED-43C6-86F2-028DA015C562}" destId="{974F3A69-C1FA-41B9-8FF5-355C56862FB4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ADDD1B-A4DA-4301-8959-860491AEA9EE}" type="doc">
      <dgm:prSet loTypeId="urn:microsoft.com/office/officeart/2005/8/layout/equation1" loCatId="process" qsTypeId="urn:microsoft.com/office/officeart/2005/8/quickstyle/simple1" qsCatId="simple" csTypeId="urn:microsoft.com/office/officeart/2005/8/colors/colorful1" csCatId="colorful" phldr="1"/>
      <dgm:spPr/>
    </dgm:pt>
    <dgm:pt modelId="{2D539940-AD8F-43B0-B696-678C50274166}">
      <dgm:prSet phldrT="[Text]"/>
      <dgm:spPr/>
      <dgm:t>
        <a:bodyPr/>
        <a:lstStyle/>
        <a:p>
          <a:r>
            <a:rPr lang="cs-CZ" dirty="0" smtClean="0"/>
            <a:t>8</a:t>
          </a:r>
          <a:endParaRPr lang="cs-CZ" dirty="0"/>
        </a:p>
      </dgm:t>
    </dgm:pt>
    <dgm:pt modelId="{E74DC0B6-E585-4E3A-A6E4-EDC0B2AC9E3C}" type="parTrans" cxnId="{3DEA085C-B716-4AD2-A2CA-0E66E8F8661D}">
      <dgm:prSet/>
      <dgm:spPr/>
      <dgm:t>
        <a:bodyPr/>
        <a:lstStyle/>
        <a:p>
          <a:endParaRPr lang="cs-CZ"/>
        </a:p>
      </dgm:t>
    </dgm:pt>
    <dgm:pt modelId="{E0C6AB22-4D5F-4902-AE2D-541BEEC26DD9}" type="sibTrans" cxnId="{3DEA085C-B716-4AD2-A2CA-0E66E8F8661D}">
      <dgm:prSet/>
      <dgm:spPr/>
      <dgm:t>
        <a:bodyPr/>
        <a:lstStyle/>
        <a:p>
          <a:endParaRPr lang="cs-CZ"/>
        </a:p>
      </dgm:t>
    </dgm:pt>
    <dgm:pt modelId="{1C36B908-39BC-41BF-94C8-B7B00DB4C2D5}">
      <dgm:prSet phldrT="[Text]"/>
      <dgm:spPr/>
      <dgm:t>
        <a:bodyPr/>
        <a:lstStyle/>
        <a:p>
          <a:r>
            <a:rPr lang="cs-CZ" dirty="0" smtClean="0"/>
            <a:t>12</a:t>
          </a:r>
          <a:endParaRPr lang="cs-CZ" dirty="0"/>
        </a:p>
      </dgm:t>
    </dgm:pt>
    <dgm:pt modelId="{73DAC1F7-28CF-4722-85E6-ADEB5664DF57}" type="parTrans" cxnId="{C7CAE954-65AD-4657-987A-D556F5FDE3B4}">
      <dgm:prSet/>
      <dgm:spPr/>
      <dgm:t>
        <a:bodyPr/>
        <a:lstStyle/>
        <a:p>
          <a:endParaRPr lang="cs-CZ"/>
        </a:p>
      </dgm:t>
    </dgm:pt>
    <dgm:pt modelId="{87FD425E-53AA-4F65-9D20-DF143C40A30F}" type="sibTrans" cxnId="{C7CAE954-65AD-4657-987A-D556F5FDE3B4}">
      <dgm:prSet/>
      <dgm:spPr/>
      <dgm:t>
        <a:bodyPr/>
        <a:lstStyle/>
        <a:p>
          <a:endParaRPr lang="cs-CZ"/>
        </a:p>
      </dgm:t>
    </dgm:pt>
    <dgm:pt modelId="{EBEB3272-78D1-48FC-B8BF-C81746462DE8}">
      <dgm:prSet phldrT="[Text]" phldr="1"/>
      <dgm:spPr/>
      <dgm:t>
        <a:bodyPr/>
        <a:lstStyle/>
        <a:p>
          <a:endParaRPr lang="cs-CZ" dirty="0"/>
        </a:p>
      </dgm:t>
    </dgm:pt>
    <dgm:pt modelId="{D51F4F68-12C5-41FA-9783-ED0835F91DDC}" type="parTrans" cxnId="{679C6E3F-7725-4E73-A763-CBAD7FCCCA39}">
      <dgm:prSet/>
      <dgm:spPr/>
      <dgm:t>
        <a:bodyPr/>
        <a:lstStyle/>
        <a:p>
          <a:endParaRPr lang="cs-CZ"/>
        </a:p>
      </dgm:t>
    </dgm:pt>
    <dgm:pt modelId="{5DD905C2-E9CA-46C3-B03C-EF92FD2F0A72}" type="sibTrans" cxnId="{679C6E3F-7725-4E73-A763-CBAD7FCCCA39}">
      <dgm:prSet/>
      <dgm:spPr/>
      <dgm:t>
        <a:bodyPr/>
        <a:lstStyle/>
        <a:p>
          <a:endParaRPr lang="cs-CZ"/>
        </a:p>
      </dgm:t>
    </dgm:pt>
    <dgm:pt modelId="{50E8F067-ADED-43C6-86F2-028DA015C562}" type="pres">
      <dgm:prSet presAssocID="{7DADDD1B-A4DA-4301-8959-860491AEA9EE}" presName="linearFlow" presStyleCnt="0">
        <dgm:presLayoutVars>
          <dgm:dir/>
          <dgm:resizeHandles val="exact"/>
        </dgm:presLayoutVars>
      </dgm:prSet>
      <dgm:spPr/>
    </dgm:pt>
    <dgm:pt modelId="{43BC223C-9F89-4D89-BDE8-851860E883AE}" type="pres">
      <dgm:prSet presAssocID="{2D539940-AD8F-43B0-B696-678C50274166}" presName="node" presStyleLbl="node1" presStyleIdx="0" presStyleCnt="3" custLinFactNeighborX="-928" custLinFactNeighborY="-13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D91C1-CA65-4007-A397-4E395CF86463}" type="pres">
      <dgm:prSet presAssocID="{E0C6AB22-4D5F-4902-AE2D-541BEEC26DD9}" presName="spacerL" presStyleCnt="0"/>
      <dgm:spPr/>
    </dgm:pt>
    <dgm:pt modelId="{BD848E4D-1C45-4232-874F-9F7F40292B4F}" type="pres">
      <dgm:prSet presAssocID="{E0C6AB22-4D5F-4902-AE2D-541BEEC26DD9}" presName="sibTrans" presStyleLbl="sibTrans2D1" presStyleIdx="0" presStyleCnt="2"/>
      <dgm:spPr/>
      <dgm:t>
        <a:bodyPr/>
        <a:lstStyle/>
        <a:p>
          <a:endParaRPr lang="cs-CZ"/>
        </a:p>
      </dgm:t>
    </dgm:pt>
    <dgm:pt modelId="{D541AC94-78A5-410D-92A5-34F7DFB1F694}" type="pres">
      <dgm:prSet presAssocID="{E0C6AB22-4D5F-4902-AE2D-541BEEC26DD9}" presName="spacerR" presStyleCnt="0"/>
      <dgm:spPr/>
    </dgm:pt>
    <dgm:pt modelId="{86E720AF-A7A6-4627-8DD8-8B417B277BCF}" type="pres">
      <dgm:prSet presAssocID="{1C36B908-39BC-41BF-94C8-B7B00DB4C2D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BC90B7-7843-4C4A-898C-C0C069651652}" type="pres">
      <dgm:prSet presAssocID="{87FD425E-53AA-4F65-9D20-DF143C40A30F}" presName="spacerL" presStyleCnt="0"/>
      <dgm:spPr/>
    </dgm:pt>
    <dgm:pt modelId="{169C11C6-9FBD-4DD0-8421-2F834B01D63C}" type="pres">
      <dgm:prSet presAssocID="{87FD425E-53AA-4F65-9D20-DF143C40A30F}" presName="sibTrans" presStyleLbl="sibTrans2D1" presStyleIdx="1" presStyleCnt="2"/>
      <dgm:spPr/>
      <dgm:t>
        <a:bodyPr/>
        <a:lstStyle/>
        <a:p>
          <a:endParaRPr lang="cs-CZ"/>
        </a:p>
      </dgm:t>
    </dgm:pt>
    <dgm:pt modelId="{533F34F5-4B36-4D92-9ABB-D151D554554C}" type="pres">
      <dgm:prSet presAssocID="{87FD425E-53AA-4F65-9D20-DF143C40A30F}" presName="spacerR" presStyleCnt="0"/>
      <dgm:spPr/>
    </dgm:pt>
    <dgm:pt modelId="{974F3A69-C1FA-41B9-8FF5-355C56862FB4}" type="pres">
      <dgm:prSet presAssocID="{EBEB3272-78D1-48FC-B8BF-C81746462DE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79C6E3F-7725-4E73-A763-CBAD7FCCCA39}" srcId="{7DADDD1B-A4DA-4301-8959-860491AEA9EE}" destId="{EBEB3272-78D1-48FC-B8BF-C81746462DE8}" srcOrd="2" destOrd="0" parTransId="{D51F4F68-12C5-41FA-9783-ED0835F91DDC}" sibTransId="{5DD905C2-E9CA-46C3-B03C-EF92FD2F0A72}"/>
    <dgm:cxn modelId="{BAEFDA41-9F71-43BF-99CA-EDD6F1024FBE}" type="presOf" srcId="{87FD425E-53AA-4F65-9D20-DF143C40A30F}" destId="{169C11C6-9FBD-4DD0-8421-2F834B01D63C}" srcOrd="0" destOrd="0" presId="urn:microsoft.com/office/officeart/2005/8/layout/equation1"/>
    <dgm:cxn modelId="{3DEA085C-B716-4AD2-A2CA-0E66E8F8661D}" srcId="{7DADDD1B-A4DA-4301-8959-860491AEA9EE}" destId="{2D539940-AD8F-43B0-B696-678C50274166}" srcOrd="0" destOrd="0" parTransId="{E74DC0B6-E585-4E3A-A6E4-EDC0B2AC9E3C}" sibTransId="{E0C6AB22-4D5F-4902-AE2D-541BEEC26DD9}"/>
    <dgm:cxn modelId="{D760E4AF-06A9-4E59-985A-D37FC4E3C7B0}" type="presOf" srcId="{EBEB3272-78D1-48FC-B8BF-C81746462DE8}" destId="{974F3A69-C1FA-41B9-8FF5-355C56862FB4}" srcOrd="0" destOrd="0" presId="urn:microsoft.com/office/officeart/2005/8/layout/equation1"/>
    <dgm:cxn modelId="{2BC4845B-D29F-4851-8B73-0FAD021F08AF}" type="presOf" srcId="{E0C6AB22-4D5F-4902-AE2D-541BEEC26DD9}" destId="{BD848E4D-1C45-4232-874F-9F7F40292B4F}" srcOrd="0" destOrd="0" presId="urn:microsoft.com/office/officeart/2005/8/layout/equation1"/>
    <dgm:cxn modelId="{D777AC5D-7854-4A55-9CDA-D43960A3FC5B}" type="presOf" srcId="{2D539940-AD8F-43B0-B696-678C50274166}" destId="{43BC223C-9F89-4D89-BDE8-851860E883AE}" srcOrd="0" destOrd="0" presId="urn:microsoft.com/office/officeart/2005/8/layout/equation1"/>
    <dgm:cxn modelId="{4C1948BE-9B80-48EE-B2F8-B590CBA4A486}" type="presOf" srcId="{1C36B908-39BC-41BF-94C8-B7B00DB4C2D5}" destId="{86E720AF-A7A6-4627-8DD8-8B417B277BCF}" srcOrd="0" destOrd="0" presId="urn:microsoft.com/office/officeart/2005/8/layout/equation1"/>
    <dgm:cxn modelId="{C7CAE954-65AD-4657-987A-D556F5FDE3B4}" srcId="{7DADDD1B-A4DA-4301-8959-860491AEA9EE}" destId="{1C36B908-39BC-41BF-94C8-B7B00DB4C2D5}" srcOrd="1" destOrd="0" parTransId="{73DAC1F7-28CF-4722-85E6-ADEB5664DF57}" sibTransId="{87FD425E-53AA-4F65-9D20-DF143C40A30F}"/>
    <dgm:cxn modelId="{52BAC727-3FAF-4E1D-99DF-7C29639B00B2}" type="presOf" srcId="{7DADDD1B-A4DA-4301-8959-860491AEA9EE}" destId="{50E8F067-ADED-43C6-86F2-028DA015C562}" srcOrd="0" destOrd="0" presId="urn:microsoft.com/office/officeart/2005/8/layout/equation1"/>
    <dgm:cxn modelId="{98A9E7FB-ECE0-4D15-95A8-1BC81E7AF90E}" type="presParOf" srcId="{50E8F067-ADED-43C6-86F2-028DA015C562}" destId="{43BC223C-9F89-4D89-BDE8-851860E883AE}" srcOrd="0" destOrd="0" presId="urn:microsoft.com/office/officeart/2005/8/layout/equation1"/>
    <dgm:cxn modelId="{26FDC474-66B2-4E09-9551-F8DA3D43689D}" type="presParOf" srcId="{50E8F067-ADED-43C6-86F2-028DA015C562}" destId="{C23D91C1-CA65-4007-A397-4E395CF86463}" srcOrd="1" destOrd="0" presId="urn:microsoft.com/office/officeart/2005/8/layout/equation1"/>
    <dgm:cxn modelId="{B1702B35-C2B2-4090-B2B8-B03D6F52448F}" type="presParOf" srcId="{50E8F067-ADED-43C6-86F2-028DA015C562}" destId="{BD848E4D-1C45-4232-874F-9F7F40292B4F}" srcOrd="2" destOrd="0" presId="urn:microsoft.com/office/officeart/2005/8/layout/equation1"/>
    <dgm:cxn modelId="{E0018D3C-E4D5-417A-A434-526021ACAB13}" type="presParOf" srcId="{50E8F067-ADED-43C6-86F2-028DA015C562}" destId="{D541AC94-78A5-410D-92A5-34F7DFB1F694}" srcOrd="3" destOrd="0" presId="urn:microsoft.com/office/officeart/2005/8/layout/equation1"/>
    <dgm:cxn modelId="{80597DCE-E274-4F14-B3BB-DB7C1B01D587}" type="presParOf" srcId="{50E8F067-ADED-43C6-86F2-028DA015C562}" destId="{86E720AF-A7A6-4627-8DD8-8B417B277BCF}" srcOrd="4" destOrd="0" presId="urn:microsoft.com/office/officeart/2005/8/layout/equation1"/>
    <dgm:cxn modelId="{C04C61DE-ECB5-42C0-9C3D-1A1EB1352FC5}" type="presParOf" srcId="{50E8F067-ADED-43C6-86F2-028DA015C562}" destId="{52BC90B7-7843-4C4A-898C-C0C069651652}" srcOrd="5" destOrd="0" presId="urn:microsoft.com/office/officeart/2005/8/layout/equation1"/>
    <dgm:cxn modelId="{A0FD6073-9133-422A-847E-11BDC9E650D8}" type="presParOf" srcId="{50E8F067-ADED-43C6-86F2-028DA015C562}" destId="{169C11C6-9FBD-4DD0-8421-2F834B01D63C}" srcOrd="6" destOrd="0" presId="urn:microsoft.com/office/officeart/2005/8/layout/equation1"/>
    <dgm:cxn modelId="{CCE6D8C5-5CB0-4770-941E-4258C0B9D92B}" type="presParOf" srcId="{50E8F067-ADED-43C6-86F2-028DA015C562}" destId="{533F34F5-4B36-4D92-9ABB-D151D554554C}" srcOrd="7" destOrd="0" presId="urn:microsoft.com/office/officeart/2005/8/layout/equation1"/>
    <dgm:cxn modelId="{9FAD48DC-C0D7-4224-A040-218BBAB27FC5}" type="presParOf" srcId="{50E8F067-ADED-43C6-86F2-028DA015C562}" destId="{974F3A69-C1FA-41B9-8FF5-355C56862FB4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A3B6B34-82B0-4AAE-AE7A-C54E45AA6E3F}" type="doc">
      <dgm:prSet loTypeId="urn:microsoft.com/office/officeart/2005/8/layout/venn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5D9492F6-16B8-4F01-A961-299B753BFE72}">
      <dgm:prSet phldrT="[Text]"/>
      <dgm:spPr/>
      <dgm:t>
        <a:bodyPr/>
        <a:lstStyle/>
        <a:p>
          <a:r>
            <a:rPr lang="cs-CZ" dirty="0" smtClean="0"/>
            <a:t>12+</a:t>
          </a:r>
          <a:endParaRPr lang="cs-CZ" dirty="0"/>
        </a:p>
      </dgm:t>
    </dgm:pt>
    <dgm:pt modelId="{57E137C4-1218-42A0-A1C8-7C1032CBEA66}" type="parTrans" cxnId="{EA7625F5-DC09-43C9-91B1-7EC66BBEECBD}">
      <dgm:prSet/>
      <dgm:spPr/>
      <dgm:t>
        <a:bodyPr/>
        <a:lstStyle/>
        <a:p>
          <a:endParaRPr lang="cs-CZ"/>
        </a:p>
      </dgm:t>
    </dgm:pt>
    <dgm:pt modelId="{E3DCC9AB-B3AE-4370-8E43-A817524B9D11}" type="sibTrans" cxnId="{EA7625F5-DC09-43C9-91B1-7EC66BBEECBD}">
      <dgm:prSet/>
      <dgm:spPr/>
      <dgm:t>
        <a:bodyPr/>
        <a:lstStyle/>
        <a:p>
          <a:endParaRPr lang="cs-CZ"/>
        </a:p>
      </dgm:t>
    </dgm:pt>
    <dgm:pt modelId="{BFA509B2-29E9-4E10-AC51-09462B361C59}">
      <dgm:prSet phldrT="[Text]"/>
      <dgm:spPr/>
      <dgm:t>
        <a:bodyPr/>
        <a:lstStyle/>
        <a:p>
          <a:r>
            <a:rPr lang="cs-CZ" dirty="0" smtClean="0"/>
            <a:t>3-</a:t>
          </a:r>
          <a:endParaRPr lang="cs-CZ" dirty="0"/>
        </a:p>
      </dgm:t>
    </dgm:pt>
    <dgm:pt modelId="{93427E75-1FB5-4EBB-9FB6-C31DCF93F373}" type="parTrans" cxnId="{C76FCDA9-9661-4AFF-8582-48474739A2D7}">
      <dgm:prSet/>
      <dgm:spPr/>
      <dgm:t>
        <a:bodyPr/>
        <a:lstStyle/>
        <a:p>
          <a:endParaRPr lang="cs-CZ"/>
        </a:p>
      </dgm:t>
    </dgm:pt>
    <dgm:pt modelId="{107F91D5-7F26-42B9-981F-FF94A2E94E3C}" type="sibTrans" cxnId="{C76FCDA9-9661-4AFF-8582-48474739A2D7}">
      <dgm:prSet/>
      <dgm:spPr/>
      <dgm:t>
        <a:bodyPr/>
        <a:lstStyle/>
        <a:p>
          <a:endParaRPr lang="cs-CZ"/>
        </a:p>
      </dgm:t>
    </dgm:pt>
    <dgm:pt modelId="{1BFA6485-C51D-4FF6-AA49-1961E5F446EA}">
      <dgm:prSet phldrT="[Text]"/>
      <dgm:spPr/>
      <dgm:t>
        <a:bodyPr/>
        <a:lstStyle/>
        <a:p>
          <a:r>
            <a:rPr lang="cs-CZ" dirty="0" smtClean="0"/>
            <a:t>2+</a:t>
          </a:r>
          <a:endParaRPr lang="cs-CZ" dirty="0"/>
        </a:p>
      </dgm:t>
    </dgm:pt>
    <dgm:pt modelId="{E2EBC770-27A3-4DDD-B3DC-B1F116AE4B89}" type="parTrans" cxnId="{3EE45968-73FD-47AE-9CFD-8756F88099CE}">
      <dgm:prSet/>
      <dgm:spPr/>
      <dgm:t>
        <a:bodyPr/>
        <a:lstStyle/>
        <a:p>
          <a:endParaRPr lang="cs-CZ"/>
        </a:p>
      </dgm:t>
    </dgm:pt>
    <dgm:pt modelId="{CC85542A-B252-4931-8B41-86AD72D2831E}" type="sibTrans" cxnId="{3EE45968-73FD-47AE-9CFD-8756F88099CE}">
      <dgm:prSet/>
      <dgm:spPr/>
      <dgm:t>
        <a:bodyPr/>
        <a:lstStyle/>
        <a:p>
          <a:endParaRPr lang="cs-CZ"/>
        </a:p>
      </dgm:t>
    </dgm:pt>
    <dgm:pt modelId="{09791FF1-490A-4206-B5C6-61712196F6BA}">
      <dgm:prSet phldrT="[Text]"/>
      <dgm:spPr/>
      <dgm:t>
        <a:bodyPr/>
        <a:lstStyle/>
        <a:p>
          <a:r>
            <a:rPr lang="cs-CZ" dirty="0" smtClean="0"/>
            <a:t>3=</a:t>
          </a:r>
          <a:endParaRPr lang="cs-CZ" dirty="0"/>
        </a:p>
      </dgm:t>
    </dgm:pt>
    <dgm:pt modelId="{0D895868-36EF-4FDA-97FB-E281A91B9CC5}" type="parTrans" cxnId="{3949A8CF-3EAA-4FE5-BF91-22BA8970C06C}">
      <dgm:prSet/>
      <dgm:spPr/>
      <dgm:t>
        <a:bodyPr/>
        <a:lstStyle/>
        <a:p>
          <a:endParaRPr lang="cs-CZ"/>
        </a:p>
      </dgm:t>
    </dgm:pt>
    <dgm:pt modelId="{2100D085-0190-4CAD-B8E2-DAB101B77BD8}" type="sibTrans" cxnId="{3949A8CF-3EAA-4FE5-BF91-22BA8970C06C}">
      <dgm:prSet/>
      <dgm:spPr/>
      <dgm:t>
        <a:bodyPr/>
        <a:lstStyle/>
        <a:p>
          <a:endParaRPr lang="cs-CZ"/>
        </a:p>
      </dgm:t>
    </dgm:pt>
    <dgm:pt modelId="{16058739-AE96-4670-914F-B3F3CE473BDC}" type="pres">
      <dgm:prSet presAssocID="{DA3B6B34-82B0-4AAE-AE7A-C54E45AA6E3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7E80C4B-4E75-4E1D-B9AD-F21CF56A980E}" type="pres">
      <dgm:prSet presAssocID="{5D9492F6-16B8-4F01-A961-299B753BFE72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33B192-2ED9-474B-9A12-BA069084BC50}" type="pres">
      <dgm:prSet presAssocID="{E3DCC9AB-B3AE-4370-8E43-A817524B9D11}" presName="space" presStyleCnt="0"/>
      <dgm:spPr/>
    </dgm:pt>
    <dgm:pt modelId="{CCFA0D64-9510-4127-B3D5-5F3BD145B377}" type="pres">
      <dgm:prSet presAssocID="{BFA509B2-29E9-4E10-AC51-09462B361C59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5477FA-011A-4B8D-8F50-8E1800D08CD8}" type="pres">
      <dgm:prSet presAssocID="{107F91D5-7F26-42B9-981F-FF94A2E94E3C}" presName="space" presStyleCnt="0"/>
      <dgm:spPr/>
    </dgm:pt>
    <dgm:pt modelId="{C9A5E8C6-9D7A-446B-AC32-DB11658979B2}" type="pres">
      <dgm:prSet presAssocID="{1BFA6485-C51D-4FF6-AA49-1961E5F446EA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8D0FA8-7E7D-49A2-BD9B-6AC7E725A452}" type="pres">
      <dgm:prSet presAssocID="{CC85542A-B252-4931-8B41-86AD72D2831E}" presName="space" presStyleCnt="0"/>
      <dgm:spPr/>
    </dgm:pt>
    <dgm:pt modelId="{581F3C61-8BF6-4665-B711-4DBA740EFC89}" type="pres">
      <dgm:prSet presAssocID="{09791FF1-490A-4206-B5C6-61712196F6BA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6FCDA9-9661-4AFF-8582-48474739A2D7}" srcId="{DA3B6B34-82B0-4AAE-AE7A-C54E45AA6E3F}" destId="{BFA509B2-29E9-4E10-AC51-09462B361C59}" srcOrd="1" destOrd="0" parTransId="{93427E75-1FB5-4EBB-9FB6-C31DCF93F373}" sibTransId="{107F91D5-7F26-42B9-981F-FF94A2E94E3C}"/>
    <dgm:cxn modelId="{3EE45968-73FD-47AE-9CFD-8756F88099CE}" srcId="{DA3B6B34-82B0-4AAE-AE7A-C54E45AA6E3F}" destId="{1BFA6485-C51D-4FF6-AA49-1961E5F446EA}" srcOrd="2" destOrd="0" parTransId="{E2EBC770-27A3-4DDD-B3DC-B1F116AE4B89}" sibTransId="{CC85542A-B252-4931-8B41-86AD72D2831E}"/>
    <dgm:cxn modelId="{513AB45A-9F06-4823-8375-EAF0FCBB397D}" type="presOf" srcId="{1BFA6485-C51D-4FF6-AA49-1961E5F446EA}" destId="{C9A5E8C6-9D7A-446B-AC32-DB11658979B2}" srcOrd="0" destOrd="0" presId="urn:microsoft.com/office/officeart/2005/8/layout/venn3"/>
    <dgm:cxn modelId="{42479C9B-5B80-4B80-8142-8BEAD7EEDDDA}" type="presOf" srcId="{BFA509B2-29E9-4E10-AC51-09462B361C59}" destId="{CCFA0D64-9510-4127-B3D5-5F3BD145B377}" srcOrd="0" destOrd="0" presId="urn:microsoft.com/office/officeart/2005/8/layout/venn3"/>
    <dgm:cxn modelId="{EA7625F5-DC09-43C9-91B1-7EC66BBEECBD}" srcId="{DA3B6B34-82B0-4AAE-AE7A-C54E45AA6E3F}" destId="{5D9492F6-16B8-4F01-A961-299B753BFE72}" srcOrd="0" destOrd="0" parTransId="{57E137C4-1218-42A0-A1C8-7C1032CBEA66}" sibTransId="{E3DCC9AB-B3AE-4370-8E43-A817524B9D11}"/>
    <dgm:cxn modelId="{5AAFA316-323C-48A3-B62A-8B842788A4AA}" type="presOf" srcId="{09791FF1-490A-4206-B5C6-61712196F6BA}" destId="{581F3C61-8BF6-4665-B711-4DBA740EFC89}" srcOrd="0" destOrd="0" presId="urn:microsoft.com/office/officeart/2005/8/layout/venn3"/>
    <dgm:cxn modelId="{3949A8CF-3EAA-4FE5-BF91-22BA8970C06C}" srcId="{DA3B6B34-82B0-4AAE-AE7A-C54E45AA6E3F}" destId="{09791FF1-490A-4206-B5C6-61712196F6BA}" srcOrd="3" destOrd="0" parTransId="{0D895868-36EF-4FDA-97FB-E281A91B9CC5}" sibTransId="{2100D085-0190-4CAD-B8E2-DAB101B77BD8}"/>
    <dgm:cxn modelId="{BBB9F179-4592-4BD3-A483-45CD5D14E841}" type="presOf" srcId="{DA3B6B34-82B0-4AAE-AE7A-C54E45AA6E3F}" destId="{16058739-AE96-4670-914F-B3F3CE473BDC}" srcOrd="0" destOrd="0" presId="urn:microsoft.com/office/officeart/2005/8/layout/venn3"/>
    <dgm:cxn modelId="{FDF26C31-CB19-40B6-9607-D43DE23E0F25}" type="presOf" srcId="{5D9492F6-16B8-4F01-A961-299B753BFE72}" destId="{07E80C4B-4E75-4E1D-B9AD-F21CF56A980E}" srcOrd="0" destOrd="0" presId="urn:microsoft.com/office/officeart/2005/8/layout/venn3"/>
    <dgm:cxn modelId="{2E4C8686-8D08-42EE-85D4-9E6C03334BBB}" type="presParOf" srcId="{16058739-AE96-4670-914F-B3F3CE473BDC}" destId="{07E80C4B-4E75-4E1D-B9AD-F21CF56A980E}" srcOrd="0" destOrd="0" presId="urn:microsoft.com/office/officeart/2005/8/layout/venn3"/>
    <dgm:cxn modelId="{4EDF0537-C439-4533-822B-15F63E21BADB}" type="presParOf" srcId="{16058739-AE96-4670-914F-B3F3CE473BDC}" destId="{F633B192-2ED9-474B-9A12-BA069084BC50}" srcOrd="1" destOrd="0" presId="urn:microsoft.com/office/officeart/2005/8/layout/venn3"/>
    <dgm:cxn modelId="{127CCACF-4915-4D07-B04D-E57E52B2A763}" type="presParOf" srcId="{16058739-AE96-4670-914F-B3F3CE473BDC}" destId="{CCFA0D64-9510-4127-B3D5-5F3BD145B377}" srcOrd="2" destOrd="0" presId="urn:microsoft.com/office/officeart/2005/8/layout/venn3"/>
    <dgm:cxn modelId="{C3B37F8B-9E14-4F64-96AB-B3C11EABA13E}" type="presParOf" srcId="{16058739-AE96-4670-914F-B3F3CE473BDC}" destId="{495477FA-011A-4B8D-8F50-8E1800D08CD8}" srcOrd="3" destOrd="0" presId="urn:microsoft.com/office/officeart/2005/8/layout/venn3"/>
    <dgm:cxn modelId="{3CE58206-8E70-4A77-829F-8B57C4C47B5F}" type="presParOf" srcId="{16058739-AE96-4670-914F-B3F3CE473BDC}" destId="{C9A5E8C6-9D7A-446B-AC32-DB11658979B2}" srcOrd="4" destOrd="0" presId="urn:microsoft.com/office/officeart/2005/8/layout/venn3"/>
    <dgm:cxn modelId="{FCEF5032-1578-4DDA-9067-F2CACEBD5D9D}" type="presParOf" srcId="{16058739-AE96-4670-914F-B3F3CE473BDC}" destId="{098D0FA8-7E7D-49A2-BD9B-6AC7E725A452}" srcOrd="5" destOrd="0" presId="urn:microsoft.com/office/officeart/2005/8/layout/venn3"/>
    <dgm:cxn modelId="{B22093D1-1EBE-4CFF-AA5D-78FC3F0F38A0}" type="presParOf" srcId="{16058739-AE96-4670-914F-B3F3CE473BDC}" destId="{581F3C61-8BF6-4665-B711-4DBA740EFC89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AA6929A-0BF1-444E-86BB-319F2FC5C67F}" type="doc">
      <dgm:prSet loTypeId="urn:microsoft.com/office/officeart/2005/8/layout/venn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16E4CFF-7CC5-45F1-8E0E-5FFBBD544047}">
      <dgm:prSet phldrT="[Text]"/>
      <dgm:spPr/>
      <dgm:t>
        <a:bodyPr/>
        <a:lstStyle/>
        <a:p>
          <a:r>
            <a:rPr lang="cs-CZ" dirty="0" smtClean="0"/>
            <a:t>13+</a:t>
          </a:r>
          <a:endParaRPr lang="cs-CZ" dirty="0"/>
        </a:p>
      </dgm:t>
    </dgm:pt>
    <dgm:pt modelId="{2D611CFD-A082-4ACC-8246-FF8AD6F97C72}" type="parTrans" cxnId="{F97933BB-3126-4798-AAF0-A6FA5FA2DCAC}">
      <dgm:prSet/>
      <dgm:spPr/>
      <dgm:t>
        <a:bodyPr/>
        <a:lstStyle/>
        <a:p>
          <a:endParaRPr lang="cs-CZ"/>
        </a:p>
      </dgm:t>
    </dgm:pt>
    <dgm:pt modelId="{46ECFBD9-933D-4834-BA51-86A33282EDAC}" type="sibTrans" cxnId="{F97933BB-3126-4798-AAF0-A6FA5FA2DCAC}">
      <dgm:prSet/>
      <dgm:spPr/>
      <dgm:t>
        <a:bodyPr/>
        <a:lstStyle/>
        <a:p>
          <a:endParaRPr lang="cs-CZ"/>
        </a:p>
      </dgm:t>
    </dgm:pt>
    <dgm:pt modelId="{AE0DE31F-F4F5-4680-9795-50EC26A2C694}">
      <dgm:prSet phldrT="[Text]"/>
      <dgm:spPr/>
      <dgm:t>
        <a:bodyPr/>
        <a:lstStyle/>
        <a:p>
          <a:r>
            <a:rPr lang="cs-CZ" dirty="0" smtClean="0"/>
            <a:t>5+</a:t>
          </a:r>
          <a:endParaRPr lang="cs-CZ" dirty="0"/>
        </a:p>
      </dgm:t>
    </dgm:pt>
    <dgm:pt modelId="{C4D45F18-E95B-49B5-B32E-C554F513FE30}" type="parTrans" cxnId="{1D82CA6C-3374-4762-8B02-804360B5FA6B}">
      <dgm:prSet/>
      <dgm:spPr/>
      <dgm:t>
        <a:bodyPr/>
        <a:lstStyle/>
        <a:p>
          <a:endParaRPr lang="cs-CZ"/>
        </a:p>
      </dgm:t>
    </dgm:pt>
    <dgm:pt modelId="{0C1AFDA4-AA9E-4F29-AA4B-9F24B8274D19}" type="sibTrans" cxnId="{1D82CA6C-3374-4762-8B02-804360B5FA6B}">
      <dgm:prSet/>
      <dgm:spPr/>
      <dgm:t>
        <a:bodyPr/>
        <a:lstStyle/>
        <a:p>
          <a:endParaRPr lang="cs-CZ"/>
        </a:p>
      </dgm:t>
    </dgm:pt>
    <dgm:pt modelId="{6E92030E-D7F9-41E2-A187-6C5AE043F463}">
      <dgm:prSet phldrT="[Text]"/>
      <dgm:spPr/>
      <dgm:t>
        <a:bodyPr/>
        <a:lstStyle/>
        <a:p>
          <a:r>
            <a:rPr lang="cs-CZ" dirty="0" smtClean="0"/>
            <a:t>2-</a:t>
          </a:r>
          <a:endParaRPr lang="cs-CZ" dirty="0"/>
        </a:p>
      </dgm:t>
    </dgm:pt>
    <dgm:pt modelId="{35611FE8-D2AC-4467-8DC2-D37357C1904C}" type="parTrans" cxnId="{7E88F496-D15A-46A4-B814-F9B1242DB12D}">
      <dgm:prSet/>
      <dgm:spPr/>
      <dgm:t>
        <a:bodyPr/>
        <a:lstStyle/>
        <a:p>
          <a:endParaRPr lang="cs-CZ"/>
        </a:p>
      </dgm:t>
    </dgm:pt>
    <dgm:pt modelId="{89EBBFBB-C894-44AF-B2EC-4ED72E067CB5}" type="sibTrans" cxnId="{7E88F496-D15A-46A4-B814-F9B1242DB12D}">
      <dgm:prSet/>
      <dgm:spPr/>
      <dgm:t>
        <a:bodyPr/>
        <a:lstStyle/>
        <a:p>
          <a:endParaRPr lang="cs-CZ"/>
        </a:p>
      </dgm:t>
    </dgm:pt>
    <dgm:pt modelId="{7698E2CF-8628-4B91-81C5-4651B5277D06}">
      <dgm:prSet phldrT="[Text]"/>
      <dgm:spPr/>
      <dgm:t>
        <a:bodyPr/>
        <a:lstStyle/>
        <a:p>
          <a:r>
            <a:rPr lang="cs-CZ" dirty="0" smtClean="0"/>
            <a:t>8=</a:t>
          </a:r>
          <a:endParaRPr lang="cs-CZ" dirty="0"/>
        </a:p>
      </dgm:t>
    </dgm:pt>
    <dgm:pt modelId="{2A47C9E6-FD95-45F6-9A7E-5D614C4076DD}" type="parTrans" cxnId="{1AFA000A-2AAB-4CEC-833F-7B8F47496BD8}">
      <dgm:prSet/>
      <dgm:spPr/>
      <dgm:t>
        <a:bodyPr/>
        <a:lstStyle/>
        <a:p>
          <a:endParaRPr lang="cs-CZ"/>
        </a:p>
      </dgm:t>
    </dgm:pt>
    <dgm:pt modelId="{CEE541AF-40F7-4322-A1C9-24350D699229}" type="sibTrans" cxnId="{1AFA000A-2AAB-4CEC-833F-7B8F47496BD8}">
      <dgm:prSet/>
      <dgm:spPr/>
      <dgm:t>
        <a:bodyPr/>
        <a:lstStyle/>
        <a:p>
          <a:endParaRPr lang="cs-CZ"/>
        </a:p>
      </dgm:t>
    </dgm:pt>
    <dgm:pt modelId="{5FEFF50A-B7FE-403C-A464-A4AE835A1ED9}" type="pres">
      <dgm:prSet presAssocID="{AAA6929A-0BF1-444E-86BB-319F2FC5C67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3778832-9B81-4612-864B-C05F5EECAC91}" type="pres">
      <dgm:prSet presAssocID="{B16E4CFF-7CC5-45F1-8E0E-5FFBBD544047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B56BD3-E0C0-45CA-B82D-24F1C4D18514}" type="pres">
      <dgm:prSet presAssocID="{46ECFBD9-933D-4834-BA51-86A33282EDAC}" presName="space" presStyleCnt="0"/>
      <dgm:spPr/>
    </dgm:pt>
    <dgm:pt modelId="{B3C6EECE-0FA7-46E9-8C40-D17BC1983675}" type="pres">
      <dgm:prSet presAssocID="{AE0DE31F-F4F5-4680-9795-50EC26A2C694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173D28-C715-421A-9643-E07BA4801517}" type="pres">
      <dgm:prSet presAssocID="{0C1AFDA4-AA9E-4F29-AA4B-9F24B8274D19}" presName="space" presStyleCnt="0"/>
      <dgm:spPr/>
    </dgm:pt>
    <dgm:pt modelId="{5EA1D4B6-CCA5-453F-AC2C-EB18E6EE6F0A}" type="pres">
      <dgm:prSet presAssocID="{6E92030E-D7F9-41E2-A187-6C5AE043F463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45B3E8-8E37-4486-8861-15636D7A52CF}" type="pres">
      <dgm:prSet presAssocID="{89EBBFBB-C894-44AF-B2EC-4ED72E067CB5}" presName="space" presStyleCnt="0"/>
      <dgm:spPr/>
    </dgm:pt>
    <dgm:pt modelId="{CD1C16A7-76D0-441B-B0DE-1E1E565D80D8}" type="pres">
      <dgm:prSet presAssocID="{7698E2CF-8628-4B91-81C5-4651B5277D06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FB9CF2-0A0A-493F-AA20-FC710EB0A724}" type="presOf" srcId="{6E92030E-D7F9-41E2-A187-6C5AE043F463}" destId="{5EA1D4B6-CCA5-453F-AC2C-EB18E6EE6F0A}" srcOrd="0" destOrd="0" presId="urn:microsoft.com/office/officeart/2005/8/layout/venn3"/>
    <dgm:cxn modelId="{F841622E-56C0-4443-8344-58FBDCCAABD5}" type="presOf" srcId="{AE0DE31F-F4F5-4680-9795-50EC26A2C694}" destId="{B3C6EECE-0FA7-46E9-8C40-D17BC1983675}" srcOrd="0" destOrd="0" presId="urn:microsoft.com/office/officeart/2005/8/layout/venn3"/>
    <dgm:cxn modelId="{F97933BB-3126-4798-AAF0-A6FA5FA2DCAC}" srcId="{AAA6929A-0BF1-444E-86BB-319F2FC5C67F}" destId="{B16E4CFF-7CC5-45F1-8E0E-5FFBBD544047}" srcOrd="0" destOrd="0" parTransId="{2D611CFD-A082-4ACC-8246-FF8AD6F97C72}" sibTransId="{46ECFBD9-933D-4834-BA51-86A33282EDAC}"/>
    <dgm:cxn modelId="{7E88F496-D15A-46A4-B814-F9B1242DB12D}" srcId="{AAA6929A-0BF1-444E-86BB-319F2FC5C67F}" destId="{6E92030E-D7F9-41E2-A187-6C5AE043F463}" srcOrd="2" destOrd="0" parTransId="{35611FE8-D2AC-4467-8DC2-D37357C1904C}" sibTransId="{89EBBFBB-C894-44AF-B2EC-4ED72E067CB5}"/>
    <dgm:cxn modelId="{CCFA4351-3E25-4528-B576-EF83BDBD9071}" type="presOf" srcId="{B16E4CFF-7CC5-45F1-8E0E-5FFBBD544047}" destId="{E3778832-9B81-4612-864B-C05F5EECAC91}" srcOrd="0" destOrd="0" presId="urn:microsoft.com/office/officeart/2005/8/layout/venn3"/>
    <dgm:cxn modelId="{4BB8C9EE-15ED-44E9-9EFB-BA4DDFABBDD4}" type="presOf" srcId="{AAA6929A-0BF1-444E-86BB-319F2FC5C67F}" destId="{5FEFF50A-B7FE-403C-A464-A4AE835A1ED9}" srcOrd="0" destOrd="0" presId="urn:microsoft.com/office/officeart/2005/8/layout/venn3"/>
    <dgm:cxn modelId="{B23F261C-0C40-4F57-94D5-4D91C84A3DD5}" type="presOf" srcId="{7698E2CF-8628-4B91-81C5-4651B5277D06}" destId="{CD1C16A7-76D0-441B-B0DE-1E1E565D80D8}" srcOrd="0" destOrd="0" presId="urn:microsoft.com/office/officeart/2005/8/layout/venn3"/>
    <dgm:cxn modelId="{1AFA000A-2AAB-4CEC-833F-7B8F47496BD8}" srcId="{AAA6929A-0BF1-444E-86BB-319F2FC5C67F}" destId="{7698E2CF-8628-4B91-81C5-4651B5277D06}" srcOrd="3" destOrd="0" parTransId="{2A47C9E6-FD95-45F6-9A7E-5D614C4076DD}" sibTransId="{CEE541AF-40F7-4322-A1C9-24350D699229}"/>
    <dgm:cxn modelId="{1D82CA6C-3374-4762-8B02-804360B5FA6B}" srcId="{AAA6929A-0BF1-444E-86BB-319F2FC5C67F}" destId="{AE0DE31F-F4F5-4680-9795-50EC26A2C694}" srcOrd="1" destOrd="0" parTransId="{C4D45F18-E95B-49B5-B32E-C554F513FE30}" sibTransId="{0C1AFDA4-AA9E-4F29-AA4B-9F24B8274D19}"/>
    <dgm:cxn modelId="{E732B2ED-A417-4ABA-8EE5-DA2AF55FFCEF}" type="presParOf" srcId="{5FEFF50A-B7FE-403C-A464-A4AE835A1ED9}" destId="{E3778832-9B81-4612-864B-C05F5EECAC91}" srcOrd="0" destOrd="0" presId="urn:microsoft.com/office/officeart/2005/8/layout/venn3"/>
    <dgm:cxn modelId="{F3A55462-CD18-4DFF-8B44-B1DF193CE0FF}" type="presParOf" srcId="{5FEFF50A-B7FE-403C-A464-A4AE835A1ED9}" destId="{AEB56BD3-E0C0-45CA-B82D-24F1C4D18514}" srcOrd="1" destOrd="0" presId="urn:microsoft.com/office/officeart/2005/8/layout/venn3"/>
    <dgm:cxn modelId="{CCB54CAD-E8A7-459A-A15A-261EE1BC0A4D}" type="presParOf" srcId="{5FEFF50A-B7FE-403C-A464-A4AE835A1ED9}" destId="{B3C6EECE-0FA7-46E9-8C40-D17BC1983675}" srcOrd="2" destOrd="0" presId="urn:microsoft.com/office/officeart/2005/8/layout/venn3"/>
    <dgm:cxn modelId="{2513751C-2177-49E3-8C0F-99F356908F51}" type="presParOf" srcId="{5FEFF50A-B7FE-403C-A464-A4AE835A1ED9}" destId="{88173D28-C715-421A-9643-E07BA4801517}" srcOrd="3" destOrd="0" presId="urn:microsoft.com/office/officeart/2005/8/layout/venn3"/>
    <dgm:cxn modelId="{19178818-C93B-4E1F-913E-92BD8ABEC6F0}" type="presParOf" srcId="{5FEFF50A-B7FE-403C-A464-A4AE835A1ED9}" destId="{5EA1D4B6-CCA5-453F-AC2C-EB18E6EE6F0A}" srcOrd="4" destOrd="0" presId="urn:microsoft.com/office/officeart/2005/8/layout/venn3"/>
    <dgm:cxn modelId="{751EB79F-6EDE-4540-9932-43E12B02C950}" type="presParOf" srcId="{5FEFF50A-B7FE-403C-A464-A4AE835A1ED9}" destId="{D245B3E8-8E37-4486-8861-15636D7A52CF}" srcOrd="5" destOrd="0" presId="urn:microsoft.com/office/officeart/2005/8/layout/venn3"/>
    <dgm:cxn modelId="{12363431-FE99-4771-95BC-A9C30A24C2F5}" type="presParOf" srcId="{5FEFF50A-B7FE-403C-A464-A4AE835A1ED9}" destId="{CD1C16A7-76D0-441B-B0DE-1E1E565D80D8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60A7ABC-AB83-495B-92DB-7720EF09F12D}" type="doc">
      <dgm:prSet loTypeId="urn:microsoft.com/office/officeart/2005/8/layout/venn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4CED198A-1D93-472D-B7F9-BB8F91715D71}">
      <dgm:prSet phldrT="[Text]"/>
      <dgm:spPr/>
      <dgm:t>
        <a:bodyPr/>
        <a:lstStyle/>
        <a:p>
          <a:r>
            <a:rPr lang="cs-CZ" dirty="0" smtClean="0"/>
            <a:t>12+</a:t>
          </a:r>
          <a:endParaRPr lang="cs-CZ" dirty="0"/>
        </a:p>
      </dgm:t>
    </dgm:pt>
    <dgm:pt modelId="{49E9D55E-B046-45A4-91F6-075EE92EF799}" type="parTrans" cxnId="{223DC64C-C9D2-4EB7-9611-E1FB62847EE3}">
      <dgm:prSet/>
      <dgm:spPr/>
      <dgm:t>
        <a:bodyPr/>
        <a:lstStyle/>
        <a:p>
          <a:endParaRPr lang="cs-CZ"/>
        </a:p>
      </dgm:t>
    </dgm:pt>
    <dgm:pt modelId="{12AE7F1D-33CA-4AB3-95A4-C830EE3659EF}" type="sibTrans" cxnId="{223DC64C-C9D2-4EB7-9611-E1FB62847EE3}">
      <dgm:prSet/>
      <dgm:spPr/>
      <dgm:t>
        <a:bodyPr/>
        <a:lstStyle/>
        <a:p>
          <a:endParaRPr lang="cs-CZ"/>
        </a:p>
      </dgm:t>
    </dgm:pt>
    <dgm:pt modelId="{A65678B6-4000-46CA-AF01-4F5BCB38718C}">
      <dgm:prSet phldrT="[Text]"/>
      <dgm:spPr/>
      <dgm:t>
        <a:bodyPr/>
        <a:lstStyle/>
        <a:p>
          <a:r>
            <a:rPr lang="cs-CZ" dirty="0" smtClean="0"/>
            <a:t>8-</a:t>
          </a:r>
          <a:endParaRPr lang="cs-CZ" dirty="0"/>
        </a:p>
      </dgm:t>
    </dgm:pt>
    <dgm:pt modelId="{0467EC48-E9F4-4815-816D-7D533A90AF49}" type="parTrans" cxnId="{BDC9494A-CBF1-4947-94F8-188AEBAFB9A2}">
      <dgm:prSet/>
      <dgm:spPr/>
      <dgm:t>
        <a:bodyPr/>
        <a:lstStyle/>
        <a:p>
          <a:endParaRPr lang="cs-CZ"/>
        </a:p>
      </dgm:t>
    </dgm:pt>
    <dgm:pt modelId="{F64C6AC1-5A7C-4F29-BC3C-8CC908390A87}" type="sibTrans" cxnId="{BDC9494A-CBF1-4947-94F8-188AEBAFB9A2}">
      <dgm:prSet/>
      <dgm:spPr/>
      <dgm:t>
        <a:bodyPr/>
        <a:lstStyle/>
        <a:p>
          <a:endParaRPr lang="cs-CZ"/>
        </a:p>
      </dgm:t>
    </dgm:pt>
    <dgm:pt modelId="{BDB51C49-445F-4DD4-8EA4-522BD17F9EAA}">
      <dgm:prSet phldrT="[Text]"/>
      <dgm:spPr/>
      <dgm:t>
        <a:bodyPr/>
        <a:lstStyle/>
        <a:p>
          <a:r>
            <a:rPr lang="cs-CZ" dirty="0" smtClean="0"/>
            <a:t>6+</a:t>
          </a:r>
          <a:endParaRPr lang="cs-CZ" dirty="0"/>
        </a:p>
      </dgm:t>
    </dgm:pt>
    <dgm:pt modelId="{BA7D1FED-2221-4769-B408-7913B706CD38}" type="parTrans" cxnId="{9E12C572-846A-425D-AAC4-52FACD336A40}">
      <dgm:prSet/>
      <dgm:spPr/>
      <dgm:t>
        <a:bodyPr/>
        <a:lstStyle/>
        <a:p>
          <a:endParaRPr lang="cs-CZ"/>
        </a:p>
      </dgm:t>
    </dgm:pt>
    <dgm:pt modelId="{642B04C4-71EB-4F32-9D20-3FE3DBD39E32}" type="sibTrans" cxnId="{9E12C572-846A-425D-AAC4-52FACD336A40}">
      <dgm:prSet/>
      <dgm:spPr/>
      <dgm:t>
        <a:bodyPr/>
        <a:lstStyle/>
        <a:p>
          <a:endParaRPr lang="cs-CZ"/>
        </a:p>
      </dgm:t>
    </dgm:pt>
    <dgm:pt modelId="{7524E4C4-02F3-41DD-9AFD-E9934191F8B6}">
      <dgm:prSet phldrT="[Text]"/>
      <dgm:spPr/>
      <dgm:t>
        <a:bodyPr/>
        <a:lstStyle/>
        <a:p>
          <a:r>
            <a:rPr lang="cs-CZ" dirty="0" smtClean="0"/>
            <a:t>3=</a:t>
          </a:r>
          <a:endParaRPr lang="cs-CZ" dirty="0"/>
        </a:p>
      </dgm:t>
    </dgm:pt>
    <dgm:pt modelId="{0505004A-D3E9-4E81-B9D2-B44C3B1BEF63}" type="parTrans" cxnId="{006CFC31-2E0E-474A-8804-AEEDAAC9A0C6}">
      <dgm:prSet/>
      <dgm:spPr/>
      <dgm:t>
        <a:bodyPr/>
        <a:lstStyle/>
        <a:p>
          <a:endParaRPr lang="cs-CZ"/>
        </a:p>
      </dgm:t>
    </dgm:pt>
    <dgm:pt modelId="{C51DD9F4-2054-44F5-AB58-6B1C87887433}" type="sibTrans" cxnId="{006CFC31-2E0E-474A-8804-AEEDAAC9A0C6}">
      <dgm:prSet/>
      <dgm:spPr/>
      <dgm:t>
        <a:bodyPr/>
        <a:lstStyle/>
        <a:p>
          <a:endParaRPr lang="cs-CZ"/>
        </a:p>
      </dgm:t>
    </dgm:pt>
    <dgm:pt modelId="{657E05C0-414A-4EF9-B06B-ADF223F989F4}" type="pres">
      <dgm:prSet presAssocID="{460A7ABC-AB83-495B-92DB-7720EF09F12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3FCCB3B-B47E-44A3-B217-F34BA77D4DB0}" type="pres">
      <dgm:prSet presAssocID="{4CED198A-1D93-472D-B7F9-BB8F91715D71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73CA3F-F96D-4BF5-A6AC-53DCF7F314F1}" type="pres">
      <dgm:prSet presAssocID="{12AE7F1D-33CA-4AB3-95A4-C830EE3659EF}" presName="space" presStyleCnt="0"/>
      <dgm:spPr/>
    </dgm:pt>
    <dgm:pt modelId="{6D167614-C479-4D79-96C7-F8BBB335EBE8}" type="pres">
      <dgm:prSet presAssocID="{A65678B6-4000-46CA-AF01-4F5BCB38718C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33F0D6-C148-4A3D-9107-43C38699C44E}" type="pres">
      <dgm:prSet presAssocID="{F64C6AC1-5A7C-4F29-BC3C-8CC908390A87}" presName="space" presStyleCnt="0"/>
      <dgm:spPr/>
    </dgm:pt>
    <dgm:pt modelId="{2E8C31AC-7358-448A-A068-69D8813F4CB8}" type="pres">
      <dgm:prSet presAssocID="{BDB51C49-445F-4DD4-8EA4-522BD17F9EAA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FC82C0-BE3A-4734-AE4A-1DED2FD9EC18}" type="pres">
      <dgm:prSet presAssocID="{642B04C4-71EB-4F32-9D20-3FE3DBD39E32}" presName="space" presStyleCnt="0"/>
      <dgm:spPr/>
    </dgm:pt>
    <dgm:pt modelId="{0A503215-3049-4F4F-83E1-3B2DA93C97E4}" type="pres">
      <dgm:prSet presAssocID="{7524E4C4-02F3-41DD-9AFD-E9934191F8B6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12C572-846A-425D-AAC4-52FACD336A40}" srcId="{460A7ABC-AB83-495B-92DB-7720EF09F12D}" destId="{BDB51C49-445F-4DD4-8EA4-522BD17F9EAA}" srcOrd="2" destOrd="0" parTransId="{BA7D1FED-2221-4769-B408-7913B706CD38}" sibTransId="{642B04C4-71EB-4F32-9D20-3FE3DBD39E32}"/>
    <dgm:cxn modelId="{BDC9494A-CBF1-4947-94F8-188AEBAFB9A2}" srcId="{460A7ABC-AB83-495B-92DB-7720EF09F12D}" destId="{A65678B6-4000-46CA-AF01-4F5BCB38718C}" srcOrd="1" destOrd="0" parTransId="{0467EC48-E9F4-4815-816D-7D533A90AF49}" sibTransId="{F64C6AC1-5A7C-4F29-BC3C-8CC908390A87}"/>
    <dgm:cxn modelId="{87727612-83F6-44DE-9128-2921E96E8938}" type="presOf" srcId="{BDB51C49-445F-4DD4-8EA4-522BD17F9EAA}" destId="{2E8C31AC-7358-448A-A068-69D8813F4CB8}" srcOrd="0" destOrd="0" presId="urn:microsoft.com/office/officeart/2005/8/layout/venn3"/>
    <dgm:cxn modelId="{006CFC31-2E0E-474A-8804-AEEDAAC9A0C6}" srcId="{460A7ABC-AB83-495B-92DB-7720EF09F12D}" destId="{7524E4C4-02F3-41DD-9AFD-E9934191F8B6}" srcOrd="3" destOrd="0" parTransId="{0505004A-D3E9-4E81-B9D2-B44C3B1BEF63}" sibTransId="{C51DD9F4-2054-44F5-AB58-6B1C87887433}"/>
    <dgm:cxn modelId="{7CB37270-8E6F-4946-9B30-71FFD68344CA}" type="presOf" srcId="{4CED198A-1D93-472D-B7F9-BB8F91715D71}" destId="{33FCCB3B-B47E-44A3-B217-F34BA77D4DB0}" srcOrd="0" destOrd="0" presId="urn:microsoft.com/office/officeart/2005/8/layout/venn3"/>
    <dgm:cxn modelId="{233256DA-BE56-40AD-938E-5E0E1918263C}" type="presOf" srcId="{460A7ABC-AB83-495B-92DB-7720EF09F12D}" destId="{657E05C0-414A-4EF9-B06B-ADF223F989F4}" srcOrd="0" destOrd="0" presId="urn:microsoft.com/office/officeart/2005/8/layout/venn3"/>
    <dgm:cxn modelId="{DB045C57-0D25-491A-A5EB-7190CBE1C583}" type="presOf" srcId="{A65678B6-4000-46CA-AF01-4F5BCB38718C}" destId="{6D167614-C479-4D79-96C7-F8BBB335EBE8}" srcOrd="0" destOrd="0" presId="urn:microsoft.com/office/officeart/2005/8/layout/venn3"/>
    <dgm:cxn modelId="{409BD5A8-24F5-4AED-8112-566B34F59F33}" type="presOf" srcId="{7524E4C4-02F3-41DD-9AFD-E9934191F8B6}" destId="{0A503215-3049-4F4F-83E1-3B2DA93C97E4}" srcOrd="0" destOrd="0" presId="urn:microsoft.com/office/officeart/2005/8/layout/venn3"/>
    <dgm:cxn modelId="{223DC64C-C9D2-4EB7-9611-E1FB62847EE3}" srcId="{460A7ABC-AB83-495B-92DB-7720EF09F12D}" destId="{4CED198A-1D93-472D-B7F9-BB8F91715D71}" srcOrd="0" destOrd="0" parTransId="{49E9D55E-B046-45A4-91F6-075EE92EF799}" sibTransId="{12AE7F1D-33CA-4AB3-95A4-C830EE3659EF}"/>
    <dgm:cxn modelId="{2C95320A-E3AE-4CDA-8742-1E81361B6EA1}" type="presParOf" srcId="{657E05C0-414A-4EF9-B06B-ADF223F989F4}" destId="{33FCCB3B-B47E-44A3-B217-F34BA77D4DB0}" srcOrd="0" destOrd="0" presId="urn:microsoft.com/office/officeart/2005/8/layout/venn3"/>
    <dgm:cxn modelId="{ABDEF139-A710-467F-8708-A72B767717BD}" type="presParOf" srcId="{657E05C0-414A-4EF9-B06B-ADF223F989F4}" destId="{2573CA3F-F96D-4BF5-A6AC-53DCF7F314F1}" srcOrd="1" destOrd="0" presId="urn:microsoft.com/office/officeart/2005/8/layout/venn3"/>
    <dgm:cxn modelId="{2C17E19D-667E-4DFB-B885-3FFA9594F734}" type="presParOf" srcId="{657E05C0-414A-4EF9-B06B-ADF223F989F4}" destId="{6D167614-C479-4D79-96C7-F8BBB335EBE8}" srcOrd="2" destOrd="0" presId="urn:microsoft.com/office/officeart/2005/8/layout/venn3"/>
    <dgm:cxn modelId="{DE4EB984-2F97-4D0D-907B-42F3D5BB0FC7}" type="presParOf" srcId="{657E05C0-414A-4EF9-B06B-ADF223F989F4}" destId="{B533F0D6-C148-4A3D-9107-43C38699C44E}" srcOrd="3" destOrd="0" presId="urn:microsoft.com/office/officeart/2005/8/layout/venn3"/>
    <dgm:cxn modelId="{B135A27B-9CE3-469C-9EF0-1F7385371E24}" type="presParOf" srcId="{657E05C0-414A-4EF9-B06B-ADF223F989F4}" destId="{2E8C31AC-7358-448A-A068-69D8813F4CB8}" srcOrd="4" destOrd="0" presId="urn:microsoft.com/office/officeart/2005/8/layout/venn3"/>
    <dgm:cxn modelId="{04F722C1-31B4-4B1B-926F-5095369D9EE6}" type="presParOf" srcId="{657E05C0-414A-4EF9-B06B-ADF223F989F4}" destId="{7DFC82C0-BE3A-4734-AE4A-1DED2FD9EC18}" srcOrd="5" destOrd="0" presId="urn:microsoft.com/office/officeart/2005/8/layout/venn3"/>
    <dgm:cxn modelId="{B5831D47-71FE-4749-8DF9-698386447F55}" type="presParOf" srcId="{657E05C0-414A-4EF9-B06B-ADF223F989F4}" destId="{0A503215-3049-4F4F-83E1-3B2DA93C97E4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1BDC069-D047-466C-B0E7-4972F2EFFF6D}" type="doc">
      <dgm:prSet loTypeId="urn:microsoft.com/office/officeart/2005/8/layout/process2" loCatId="process" qsTypeId="urn:microsoft.com/office/officeart/2005/8/quickstyle/simple1" qsCatId="simple" csTypeId="urn:microsoft.com/office/officeart/2005/8/colors/colorful5" csCatId="colorful" phldr="1"/>
      <dgm:spPr/>
    </dgm:pt>
    <dgm:pt modelId="{44F4B8EA-BAEB-41AE-926B-276FA7B4BD51}">
      <dgm:prSet phldrT="[Text]"/>
      <dgm:spPr/>
      <dgm:t>
        <a:bodyPr/>
        <a:lstStyle/>
        <a:p>
          <a:r>
            <a:rPr lang="cs-CZ" dirty="0" smtClean="0"/>
            <a:t>12+</a:t>
          </a:r>
          <a:endParaRPr lang="cs-CZ" dirty="0"/>
        </a:p>
      </dgm:t>
    </dgm:pt>
    <dgm:pt modelId="{B6EC24D3-A83F-49CB-8A1B-CB7599A2172A}" type="parTrans" cxnId="{3FFDF999-276D-47ED-97BF-97ACE7A8CB2B}">
      <dgm:prSet/>
      <dgm:spPr/>
      <dgm:t>
        <a:bodyPr/>
        <a:lstStyle/>
        <a:p>
          <a:endParaRPr lang="cs-CZ"/>
        </a:p>
      </dgm:t>
    </dgm:pt>
    <dgm:pt modelId="{72CB26DA-6A90-4D3B-96D5-8D6D07787D88}" type="sibTrans" cxnId="{3FFDF999-276D-47ED-97BF-97ACE7A8CB2B}">
      <dgm:prSet/>
      <dgm:spPr/>
      <dgm:t>
        <a:bodyPr/>
        <a:lstStyle/>
        <a:p>
          <a:endParaRPr lang="cs-CZ"/>
        </a:p>
      </dgm:t>
    </dgm:pt>
    <dgm:pt modelId="{EEB5F880-115C-46AD-BF79-EE386B17705D}">
      <dgm:prSet phldrT="[Text]"/>
      <dgm:spPr/>
      <dgm:t>
        <a:bodyPr/>
        <a:lstStyle/>
        <a:p>
          <a:r>
            <a:rPr lang="cs-CZ" dirty="0" smtClean="0"/>
            <a:t>-5=</a:t>
          </a:r>
          <a:endParaRPr lang="cs-CZ" dirty="0"/>
        </a:p>
      </dgm:t>
    </dgm:pt>
    <dgm:pt modelId="{B7817624-6525-45E4-A1BB-AE59CFD0223A}" type="parTrans" cxnId="{93D417B3-1358-42A0-95C4-28F7DCA5F4A4}">
      <dgm:prSet/>
      <dgm:spPr/>
      <dgm:t>
        <a:bodyPr/>
        <a:lstStyle/>
        <a:p>
          <a:endParaRPr lang="cs-CZ"/>
        </a:p>
      </dgm:t>
    </dgm:pt>
    <dgm:pt modelId="{1F1471CA-B331-49B6-BF85-13026E27A625}" type="sibTrans" cxnId="{93D417B3-1358-42A0-95C4-28F7DCA5F4A4}">
      <dgm:prSet/>
      <dgm:spPr/>
      <dgm:t>
        <a:bodyPr/>
        <a:lstStyle/>
        <a:p>
          <a:endParaRPr lang="cs-CZ"/>
        </a:p>
      </dgm:t>
    </dgm:pt>
    <dgm:pt modelId="{AC26D364-14CA-44DC-B9DD-12F9D4DFF384}">
      <dgm:prSet phldrT="[Text]"/>
      <dgm:spPr/>
      <dgm:t>
        <a:bodyPr/>
        <a:lstStyle/>
        <a:p>
          <a:r>
            <a:rPr lang="cs-CZ" dirty="0" smtClean="0"/>
            <a:t>8+</a:t>
          </a:r>
          <a:endParaRPr lang="cs-CZ" dirty="0"/>
        </a:p>
      </dgm:t>
    </dgm:pt>
    <dgm:pt modelId="{C3534F7A-11A2-42D9-B9F4-8FDBE6FA6B3B}" type="sibTrans" cxnId="{13E4B5D2-77A0-4721-B0F8-30D76A41331D}">
      <dgm:prSet/>
      <dgm:spPr/>
      <dgm:t>
        <a:bodyPr/>
        <a:lstStyle/>
        <a:p>
          <a:endParaRPr lang="cs-CZ"/>
        </a:p>
      </dgm:t>
    </dgm:pt>
    <dgm:pt modelId="{FE3674A1-0ABC-479C-B221-96036CDC55FB}" type="parTrans" cxnId="{13E4B5D2-77A0-4721-B0F8-30D76A41331D}">
      <dgm:prSet/>
      <dgm:spPr/>
      <dgm:t>
        <a:bodyPr/>
        <a:lstStyle/>
        <a:p>
          <a:endParaRPr lang="cs-CZ"/>
        </a:p>
      </dgm:t>
    </dgm:pt>
    <dgm:pt modelId="{521A56EB-B5C7-47A5-8CD1-D06F5905AF28}" type="pres">
      <dgm:prSet presAssocID="{01BDC069-D047-466C-B0E7-4972F2EFFF6D}" presName="linearFlow" presStyleCnt="0">
        <dgm:presLayoutVars>
          <dgm:resizeHandles val="exact"/>
        </dgm:presLayoutVars>
      </dgm:prSet>
      <dgm:spPr/>
    </dgm:pt>
    <dgm:pt modelId="{E7895DEA-5239-4ABB-926B-82F8C09ECAC9}" type="pres">
      <dgm:prSet presAssocID="{44F4B8EA-BAEB-41AE-926B-276FA7B4BD5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760AE1-484A-4CC2-B00A-E0B5D111C08A}" type="pres">
      <dgm:prSet presAssocID="{72CB26DA-6A90-4D3B-96D5-8D6D07787D88}" presName="sibTrans" presStyleLbl="sibTrans2D1" presStyleIdx="0" presStyleCnt="2"/>
      <dgm:spPr/>
      <dgm:t>
        <a:bodyPr/>
        <a:lstStyle/>
        <a:p>
          <a:endParaRPr lang="cs-CZ"/>
        </a:p>
      </dgm:t>
    </dgm:pt>
    <dgm:pt modelId="{8462ADEA-2E40-49E9-8A9D-4DA69FA8B48D}" type="pres">
      <dgm:prSet presAssocID="{72CB26DA-6A90-4D3B-96D5-8D6D07787D88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F1C6C3EC-0854-4BDF-9552-0D72AFF3C30B}" type="pres">
      <dgm:prSet presAssocID="{AC26D364-14CA-44DC-B9DD-12F9D4DFF38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A81494-8009-4D4D-95FA-3DEAEEEB79E3}" type="pres">
      <dgm:prSet presAssocID="{C3534F7A-11A2-42D9-B9F4-8FDBE6FA6B3B}" presName="sibTrans" presStyleLbl="sibTrans2D1" presStyleIdx="1" presStyleCnt="2"/>
      <dgm:spPr/>
      <dgm:t>
        <a:bodyPr/>
        <a:lstStyle/>
        <a:p>
          <a:endParaRPr lang="cs-CZ"/>
        </a:p>
      </dgm:t>
    </dgm:pt>
    <dgm:pt modelId="{7F3DD5E1-5B59-4302-8BCB-46E82FA4715F}" type="pres">
      <dgm:prSet presAssocID="{C3534F7A-11A2-42D9-B9F4-8FDBE6FA6B3B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375FCF43-BFE8-40AE-B349-DDC106C8F0EC}" type="pres">
      <dgm:prSet presAssocID="{EEB5F880-115C-46AD-BF79-EE386B17705D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047484F-8F46-4884-A276-3B019DA2B5AD}" type="presOf" srcId="{EEB5F880-115C-46AD-BF79-EE386B17705D}" destId="{375FCF43-BFE8-40AE-B349-DDC106C8F0EC}" srcOrd="0" destOrd="0" presId="urn:microsoft.com/office/officeart/2005/8/layout/process2"/>
    <dgm:cxn modelId="{7C934B77-82CF-4E9D-AA57-424C1E04BB98}" type="presOf" srcId="{AC26D364-14CA-44DC-B9DD-12F9D4DFF384}" destId="{F1C6C3EC-0854-4BDF-9552-0D72AFF3C30B}" srcOrd="0" destOrd="0" presId="urn:microsoft.com/office/officeart/2005/8/layout/process2"/>
    <dgm:cxn modelId="{3FFDF999-276D-47ED-97BF-97ACE7A8CB2B}" srcId="{01BDC069-D047-466C-B0E7-4972F2EFFF6D}" destId="{44F4B8EA-BAEB-41AE-926B-276FA7B4BD51}" srcOrd="0" destOrd="0" parTransId="{B6EC24D3-A83F-49CB-8A1B-CB7599A2172A}" sibTransId="{72CB26DA-6A90-4D3B-96D5-8D6D07787D88}"/>
    <dgm:cxn modelId="{058C7DED-4831-4DDA-B850-D4A903A87475}" type="presOf" srcId="{01BDC069-D047-466C-B0E7-4972F2EFFF6D}" destId="{521A56EB-B5C7-47A5-8CD1-D06F5905AF28}" srcOrd="0" destOrd="0" presId="urn:microsoft.com/office/officeart/2005/8/layout/process2"/>
    <dgm:cxn modelId="{13E4B5D2-77A0-4721-B0F8-30D76A41331D}" srcId="{01BDC069-D047-466C-B0E7-4972F2EFFF6D}" destId="{AC26D364-14CA-44DC-B9DD-12F9D4DFF384}" srcOrd="1" destOrd="0" parTransId="{FE3674A1-0ABC-479C-B221-96036CDC55FB}" sibTransId="{C3534F7A-11A2-42D9-B9F4-8FDBE6FA6B3B}"/>
    <dgm:cxn modelId="{93D417B3-1358-42A0-95C4-28F7DCA5F4A4}" srcId="{01BDC069-D047-466C-B0E7-4972F2EFFF6D}" destId="{EEB5F880-115C-46AD-BF79-EE386B17705D}" srcOrd="2" destOrd="0" parTransId="{B7817624-6525-45E4-A1BB-AE59CFD0223A}" sibTransId="{1F1471CA-B331-49B6-BF85-13026E27A625}"/>
    <dgm:cxn modelId="{2566770A-3B57-453E-BFD2-3A86023A6EB8}" type="presOf" srcId="{C3534F7A-11A2-42D9-B9F4-8FDBE6FA6B3B}" destId="{B1A81494-8009-4D4D-95FA-3DEAEEEB79E3}" srcOrd="0" destOrd="0" presId="urn:microsoft.com/office/officeart/2005/8/layout/process2"/>
    <dgm:cxn modelId="{28761D97-2BED-4215-ACC5-3922110C6078}" type="presOf" srcId="{72CB26DA-6A90-4D3B-96D5-8D6D07787D88}" destId="{E4760AE1-484A-4CC2-B00A-E0B5D111C08A}" srcOrd="0" destOrd="0" presId="urn:microsoft.com/office/officeart/2005/8/layout/process2"/>
    <dgm:cxn modelId="{FF1FFF12-34AF-4435-B0FE-9F50ED55F2F4}" type="presOf" srcId="{72CB26DA-6A90-4D3B-96D5-8D6D07787D88}" destId="{8462ADEA-2E40-49E9-8A9D-4DA69FA8B48D}" srcOrd="1" destOrd="0" presId="urn:microsoft.com/office/officeart/2005/8/layout/process2"/>
    <dgm:cxn modelId="{64BDCE4C-2E7C-40AE-B186-6EC110213F4D}" type="presOf" srcId="{C3534F7A-11A2-42D9-B9F4-8FDBE6FA6B3B}" destId="{7F3DD5E1-5B59-4302-8BCB-46E82FA4715F}" srcOrd="1" destOrd="0" presId="urn:microsoft.com/office/officeart/2005/8/layout/process2"/>
    <dgm:cxn modelId="{C8DE711C-0164-4432-8312-F55EC26974CE}" type="presOf" srcId="{44F4B8EA-BAEB-41AE-926B-276FA7B4BD51}" destId="{E7895DEA-5239-4ABB-926B-82F8C09ECAC9}" srcOrd="0" destOrd="0" presId="urn:microsoft.com/office/officeart/2005/8/layout/process2"/>
    <dgm:cxn modelId="{6A70AA57-66C6-418B-B769-3CB655A11EF1}" type="presParOf" srcId="{521A56EB-B5C7-47A5-8CD1-D06F5905AF28}" destId="{E7895DEA-5239-4ABB-926B-82F8C09ECAC9}" srcOrd="0" destOrd="0" presId="urn:microsoft.com/office/officeart/2005/8/layout/process2"/>
    <dgm:cxn modelId="{A01FA044-A6A0-4913-B40E-A19093684881}" type="presParOf" srcId="{521A56EB-B5C7-47A5-8CD1-D06F5905AF28}" destId="{E4760AE1-484A-4CC2-B00A-E0B5D111C08A}" srcOrd="1" destOrd="0" presId="urn:microsoft.com/office/officeart/2005/8/layout/process2"/>
    <dgm:cxn modelId="{0B5EC196-59E5-4B0A-BCC8-BDFB9DF54984}" type="presParOf" srcId="{E4760AE1-484A-4CC2-B00A-E0B5D111C08A}" destId="{8462ADEA-2E40-49E9-8A9D-4DA69FA8B48D}" srcOrd="0" destOrd="0" presId="urn:microsoft.com/office/officeart/2005/8/layout/process2"/>
    <dgm:cxn modelId="{8CE60B5A-AA9A-41A8-B7DF-65717B20569C}" type="presParOf" srcId="{521A56EB-B5C7-47A5-8CD1-D06F5905AF28}" destId="{F1C6C3EC-0854-4BDF-9552-0D72AFF3C30B}" srcOrd="2" destOrd="0" presId="urn:microsoft.com/office/officeart/2005/8/layout/process2"/>
    <dgm:cxn modelId="{AD6EFC2F-05B4-4C16-B25D-FD939260A6BB}" type="presParOf" srcId="{521A56EB-B5C7-47A5-8CD1-D06F5905AF28}" destId="{B1A81494-8009-4D4D-95FA-3DEAEEEB79E3}" srcOrd="3" destOrd="0" presId="urn:microsoft.com/office/officeart/2005/8/layout/process2"/>
    <dgm:cxn modelId="{D4183DDF-C961-4B33-A2B4-0839A7AC8CDC}" type="presParOf" srcId="{B1A81494-8009-4D4D-95FA-3DEAEEEB79E3}" destId="{7F3DD5E1-5B59-4302-8BCB-46E82FA4715F}" srcOrd="0" destOrd="0" presId="urn:microsoft.com/office/officeart/2005/8/layout/process2"/>
    <dgm:cxn modelId="{42E93999-D7CE-4CEC-9E8E-4F1C4C855464}" type="presParOf" srcId="{521A56EB-B5C7-47A5-8CD1-D06F5905AF28}" destId="{375FCF43-BFE8-40AE-B349-DDC106C8F0EC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7C778E9-00DE-40FF-8D17-35B2833765C7}">
      <dsp:nvSpPr>
        <dsp:cNvPr id="0" name=""/>
        <dsp:cNvSpPr/>
      </dsp:nvSpPr>
      <dsp:spPr>
        <a:xfrm>
          <a:off x="0" y="102962"/>
          <a:ext cx="20162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5A2A91-D12F-4653-82B4-0B34F0DB4E08}">
      <dsp:nvSpPr>
        <dsp:cNvPr id="0" name=""/>
        <dsp:cNvSpPr/>
      </dsp:nvSpPr>
      <dsp:spPr>
        <a:xfrm>
          <a:off x="134414" y="54060"/>
          <a:ext cx="1411356" cy="4723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6" tIns="0" rIns="53346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Do 10</a:t>
          </a:r>
          <a:endParaRPr lang="cs-CZ" sz="1600" kern="1200" dirty="0"/>
        </a:p>
      </dsp:txBody>
      <dsp:txXfrm>
        <a:off x="134414" y="54060"/>
        <a:ext cx="1411356" cy="472320"/>
      </dsp:txXfrm>
    </dsp:sp>
    <dsp:sp modelId="{A8326F88-A54A-4329-8073-494D269A9076}">
      <dsp:nvSpPr>
        <dsp:cNvPr id="0" name=""/>
        <dsp:cNvSpPr/>
      </dsp:nvSpPr>
      <dsp:spPr>
        <a:xfrm>
          <a:off x="0" y="1036960"/>
          <a:ext cx="2016224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4C20F-B195-4437-BC30-2E8D474E738C}">
      <dsp:nvSpPr>
        <dsp:cNvPr id="0" name=""/>
        <dsp:cNvSpPr/>
      </dsp:nvSpPr>
      <dsp:spPr>
        <a:xfrm>
          <a:off x="100811" y="763280"/>
          <a:ext cx="1411356" cy="47232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6" tIns="0" rIns="53346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/>
            <a:t>Do 20</a:t>
          </a:r>
          <a:endParaRPr lang="cs-CZ" sz="1600" kern="1200" dirty="0"/>
        </a:p>
      </dsp:txBody>
      <dsp:txXfrm>
        <a:off x="100811" y="763280"/>
        <a:ext cx="1411356" cy="4723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BC223C-9F89-4D89-BDE8-851860E883AE}">
      <dsp:nvSpPr>
        <dsp:cNvPr id="0" name=""/>
        <dsp:cNvSpPr/>
      </dsp:nvSpPr>
      <dsp:spPr>
        <a:xfrm>
          <a:off x="0" y="0"/>
          <a:ext cx="1013494" cy="101349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12</a:t>
          </a:r>
          <a:endParaRPr lang="cs-CZ" sz="4300" kern="1200" dirty="0"/>
        </a:p>
      </dsp:txBody>
      <dsp:txXfrm>
        <a:off x="0" y="0"/>
        <a:ext cx="1013494" cy="1013494"/>
      </dsp:txXfrm>
    </dsp:sp>
    <dsp:sp modelId="{BD848E4D-1C45-4232-874F-9F7F40292B4F}">
      <dsp:nvSpPr>
        <dsp:cNvPr id="0" name=""/>
        <dsp:cNvSpPr/>
      </dsp:nvSpPr>
      <dsp:spPr>
        <a:xfrm>
          <a:off x="1096554" y="226576"/>
          <a:ext cx="587826" cy="587826"/>
        </a:xfrm>
        <a:prstGeom prst="mathPlus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1096554" y="226576"/>
        <a:ext cx="587826" cy="587826"/>
      </dsp:txXfrm>
    </dsp:sp>
    <dsp:sp modelId="{86E720AF-A7A6-4627-8DD8-8B417B277BCF}">
      <dsp:nvSpPr>
        <dsp:cNvPr id="0" name=""/>
        <dsp:cNvSpPr/>
      </dsp:nvSpPr>
      <dsp:spPr>
        <a:xfrm>
          <a:off x="1766676" y="13742"/>
          <a:ext cx="1013494" cy="1013494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5</a:t>
          </a:r>
          <a:endParaRPr lang="cs-CZ" sz="4300" kern="1200" dirty="0"/>
        </a:p>
      </dsp:txBody>
      <dsp:txXfrm>
        <a:off x="1766676" y="13742"/>
        <a:ext cx="1013494" cy="1013494"/>
      </dsp:txXfrm>
    </dsp:sp>
    <dsp:sp modelId="{169C11C6-9FBD-4DD0-8421-2F834B01D63C}">
      <dsp:nvSpPr>
        <dsp:cNvPr id="0" name=""/>
        <dsp:cNvSpPr/>
      </dsp:nvSpPr>
      <dsp:spPr>
        <a:xfrm>
          <a:off x="2862466" y="226576"/>
          <a:ext cx="587826" cy="587826"/>
        </a:xfrm>
        <a:prstGeom prst="mathEqual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/>
        </a:p>
      </dsp:txBody>
      <dsp:txXfrm>
        <a:off x="2862466" y="226576"/>
        <a:ext cx="587826" cy="587826"/>
      </dsp:txXfrm>
    </dsp:sp>
    <dsp:sp modelId="{974F3A69-C1FA-41B9-8FF5-355C56862FB4}">
      <dsp:nvSpPr>
        <dsp:cNvPr id="0" name=""/>
        <dsp:cNvSpPr/>
      </dsp:nvSpPr>
      <dsp:spPr>
        <a:xfrm>
          <a:off x="3532589" y="13742"/>
          <a:ext cx="1013494" cy="1013494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/>
        </a:p>
      </dsp:txBody>
      <dsp:txXfrm>
        <a:off x="3532589" y="13742"/>
        <a:ext cx="1013494" cy="101349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BC223C-9F89-4D89-BDE8-851860E883AE}">
      <dsp:nvSpPr>
        <dsp:cNvPr id="0" name=""/>
        <dsp:cNvSpPr/>
      </dsp:nvSpPr>
      <dsp:spPr>
        <a:xfrm>
          <a:off x="764" y="17934"/>
          <a:ext cx="1013494" cy="101349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11</a:t>
          </a:r>
          <a:endParaRPr lang="cs-CZ" sz="4300" kern="1200" dirty="0"/>
        </a:p>
      </dsp:txBody>
      <dsp:txXfrm>
        <a:off x="764" y="17934"/>
        <a:ext cx="1013494" cy="1013494"/>
      </dsp:txXfrm>
    </dsp:sp>
    <dsp:sp modelId="{BD848E4D-1C45-4232-874F-9F7F40292B4F}">
      <dsp:nvSpPr>
        <dsp:cNvPr id="0" name=""/>
        <dsp:cNvSpPr/>
      </dsp:nvSpPr>
      <dsp:spPr>
        <a:xfrm>
          <a:off x="1096554" y="230768"/>
          <a:ext cx="587826" cy="587826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1096554" y="230768"/>
        <a:ext cx="587826" cy="587826"/>
      </dsp:txXfrm>
    </dsp:sp>
    <dsp:sp modelId="{86E720AF-A7A6-4627-8DD8-8B417B277BCF}">
      <dsp:nvSpPr>
        <dsp:cNvPr id="0" name=""/>
        <dsp:cNvSpPr/>
      </dsp:nvSpPr>
      <dsp:spPr>
        <a:xfrm>
          <a:off x="1766676" y="17934"/>
          <a:ext cx="1013494" cy="101349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5</a:t>
          </a:r>
          <a:endParaRPr lang="cs-CZ" sz="4300" kern="1200" dirty="0"/>
        </a:p>
      </dsp:txBody>
      <dsp:txXfrm>
        <a:off x="1766676" y="17934"/>
        <a:ext cx="1013494" cy="1013494"/>
      </dsp:txXfrm>
    </dsp:sp>
    <dsp:sp modelId="{169C11C6-9FBD-4DD0-8421-2F834B01D63C}">
      <dsp:nvSpPr>
        <dsp:cNvPr id="0" name=""/>
        <dsp:cNvSpPr/>
      </dsp:nvSpPr>
      <dsp:spPr>
        <a:xfrm>
          <a:off x="2862466" y="230768"/>
          <a:ext cx="587826" cy="587826"/>
        </a:xfrm>
        <a:prstGeom prst="mathEqual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/>
        </a:p>
      </dsp:txBody>
      <dsp:txXfrm>
        <a:off x="2862466" y="230768"/>
        <a:ext cx="587826" cy="587826"/>
      </dsp:txXfrm>
    </dsp:sp>
    <dsp:sp modelId="{974F3A69-C1FA-41B9-8FF5-355C56862FB4}">
      <dsp:nvSpPr>
        <dsp:cNvPr id="0" name=""/>
        <dsp:cNvSpPr/>
      </dsp:nvSpPr>
      <dsp:spPr>
        <a:xfrm>
          <a:off x="3532589" y="17934"/>
          <a:ext cx="1013494" cy="10134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3532589" y="17934"/>
        <a:ext cx="1013494" cy="101349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BC223C-9F89-4D89-BDE8-851860E883AE}">
      <dsp:nvSpPr>
        <dsp:cNvPr id="0" name=""/>
        <dsp:cNvSpPr/>
      </dsp:nvSpPr>
      <dsp:spPr>
        <a:xfrm>
          <a:off x="764" y="22126"/>
          <a:ext cx="1013494" cy="101349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15</a:t>
          </a:r>
          <a:endParaRPr lang="cs-CZ" sz="4300" kern="1200" dirty="0"/>
        </a:p>
      </dsp:txBody>
      <dsp:txXfrm>
        <a:off x="764" y="22126"/>
        <a:ext cx="1013494" cy="1013494"/>
      </dsp:txXfrm>
    </dsp:sp>
    <dsp:sp modelId="{BD848E4D-1C45-4232-874F-9F7F40292B4F}">
      <dsp:nvSpPr>
        <dsp:cNvPr id="0" name=""/>
        <dsp:cNvSpPr/>
      </dsp:nvSpPr>
      <dsp:spPr>
        <a:xfrm>
          <a:off x="1096554" y="234960"/>
          <a:ext cx="587826" cy="587826"/>
        </a:xfrm>
        <a:prstGeom prst="mathPlus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1096554" y="234960"/>
        <a:ext cx="587826" cy="587826"/>
      </dsp:txXfrm>
    </dsp:sp>
    <dsp:sp modelId="{86E720AF-A7A6-4627-8DD8-8B417B277BCF}">
      <dsp:nvSpPr>
        <dsp:cNvPr id="0" name=""/>
        <dsp:cNvSpPr/>
      </dsp:nvSpPr>
      <dsp:spPr>
        <a:xfrm>
          <a:off x="1766676" y="22126"/>
          <a:ext cx="1013494" cy="1013494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4</a:t>
          </a:r>
          <a:endParaRPr lang="cs-CZ" sz="4300" kern="1200" dirty="0"/>
        </a:p>
      </dsp:txBody>
      <dsp:txXfrm>
        <a:off x="1766676" y="22126"/>
        <a:ext cx="1013494" cy="1013494"/>
      </dsp:txXfrm>
    </dsp:sp>
    <dsp:sp modelId="{169C11C6-9FBD-4DD0-8421-2F834B01D63C}">
      <dsp:nvSpPr>
        <dsp:cNvPr id="0" name=""/>
        <dsp:cNvSpPr/>
      </dsp:nvSpPr>
      <dsp:spPr>
        <a:xfrm>
          <a:off x="2862466" y="234960"/>
          <a:ext cx="587826" cy="587826"/>
        </a:xfrm>
        <a:prstGeom prst="mathEqual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/>
        </a:p>
      </dsp:txBody>
      <dsp:txXfrm>
        <a:off x="2862466" y="234960"/>
        <a:ext cx="587826" cy="587826"/>
      </dsp:txXfrm>
    </dsp:sp>
    <dsp:sp modelId="{974F3A69-C1FA-41B9-8FF5-355C56862FB4}">
      <dsp:nvSpPr>
        <dsp:cNvPr id="0" name=""/>
        <dsp:cNvSpPr/>
      </dsp:nvSpPr>
      <dsp:spPr>
        <a:xfrm>
          <a:off x="3532589" y="22126"/>
          <a:ext cx="1013494" cy="1013494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3532589" y="22126"/>
        <a:ext cx="1013494" cy="101349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BC223C-9F89-4D89-BDE8-851860E883AE}">
      <dsp:nvSpPr>
        <dsp:cNvPr id="0" name=""/>
        <dsp:cNvSpPr/>
      </dsp:nvSpPr>
      <dsp:spPr>
        <a:xfrm>
          <a:off x="0" y="0"/>
          <a:ext cx="1013494" cy="101349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8</a:t>
          </a:r>
          <a:endParaRPr lang="cs-CZ" sz="4300" kern="1200" dirty="0"/>
        </a:p>
      </dsp:txBody>
      <dsp:txXfrm>
        <a:off x="0" y="0"/>
        <a:ext cx="1013494" cy="1013494"/>
      </dsp:txXfrm>
    </dsp:sp>
    <dsp:sp modelId="{BD848E4D-1C45-4232-874F-9F7F40292B4F}">
      <dsp:nvSpPr>
        <dsp:cNvPr id="0" name=""/>
        <dsp:cNvSpPr/>
      </dsp:nvSpPr>
      <dsp:spPr>
        <a:xfrm>
          <a:off x="1096554" y="226576"/>
          <a:ext cx="587826" cy="587826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1096554" y="226576"/>
        <a:ext cx="587826" cy="587826"/>
      </dsp:txXfrm>
    </dsp:sp>
    <dsp:sp modelId="{86E720AF-A7A6-4627-8DD8-8B417B277BCF}">
      <dsp:nvSpPr>
        <dsp:cNvPr id="0" name=""/>
        <dsp:cNvSpPr/>
      </dsp:nvSpPr>
      <dsp:spPr>
        <a:xfrm>
          <a:off x="1766676" y="13742"/>
          <a:ext cx="1013494" cy="101349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12</a:t>
          </a:r>
          <a:endParaRPr lang="cs-CZ" sz="4300" kern="1200" dirty="0"/>
        </a:p>
      </dsp:txBody>
      <dsp:txXfrm>
        <a:off x="1766676" y="13742"/>
        <a:ext cx="1013494" cy="1013494"/>
      </dsp:txXfrm>
    </dsp:sp>
    <dsp:sp modelId="{169C11C6-9FBD-4DD0-8421-2F834B01D63C}">
      <dsp:nvSpPr>
        <dsp:cNvPr id="0" name=""/>
        <dsp:cNvSpPr/>
      </dsp:nvSpPr>
      <dsp:spPr>
        <a:xfrm>
          <a:off x="2862466" y="226576"/>
          <a:ext cx="587826" cy="587826"/>
        </a:xfrm>
        <a:prstGeom prst="mathEqual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/>
        </a:p>
      </dsp:txBody>
      <dsp:txXfrm>
        <a:off x="2862466" y="226576"/>
        <a:ext cx="587826" cy="587826"/>
      </dsp:txXfrm>
    </dsp:sp>
    <dsp:sp modelId="{974F3A69-C1FA-41B9-8FF5-355C56862FB4}">
      <dsp:nvSpPr>
        <dsp:cNvPr id="0" name=""/>
        <dsp:cNvSpPr/>
      </dsp:nvSpPr>
      <dsp:spPr>
        <a:xfrm>
          <a:off x="3532589" y="13742"/>
          <a:ext cx="1013494" cy="101349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>
        <a:off x="3532589" y="13742"/>
        <a:ext cx="1013494" cy="1013494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7E80C4B-4E75-4E1D-B9AD-F21CF56A980E}">
      <dsp:nvSpPr>
        <dsp:cNvPr id="0" name=""/>
        <dsp:cNvSpPr/>
      </dsp:nvSpPr>
      <dsp:spPr>
        <a:xfrm>
          <a:off x="807911" y="505"/>
          <a:ext cx="967960" cy="967960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270" tIns="38100" rIns="5327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12+</a:t>
          </a:r>
          <a:endParaRPr lang="cs-CZ" sz="3000" kern="1200" dirty="0"/>
        </a:p>
      </dsp:txBody>
      <dsp:txXfrm>
        <a:off x="807911" y="505"/>
        <a:ext cx="967960" cy="967960"/>
      </dsp:txXfrm>
    </dsp:sp>
    <dsp:sp modelId="{CCFA0D64-9510-4127-B3D5-5F3BD145B377}">
      <dsp:nvSpPr>
        <dsp:cNvPr id="0" name=""/>
        <dsp:cNvSpPr/>
      </dsp:nvSpPr>
      <dsp:spPr>
        <a:xfrm>
          <a:off x="1582279" y="505"/>
          <a:ext cx="967960" cy="967960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270" tIns="38100" rIns="5327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3-</a:t>
          </a:r>
          <a:endParaRPr lang="cs-CZ" sz="3000" kern="1200" dirty="0"/>
        </a:p>
      </dsp:txBody>
      <dsp:txXfrm>
        <a:off x="1582279" y="505"/>
        <a:ext cx="967960" cy="967960"/>
      </dsp:txXfrm>
    </dsp:sp>
    <dsp:sp modelId="{C9A5E8C6-9D7A-446B-AC32-DB11658979B2}">
      <dsp:nvSpPr>
        <dsp:cNvPr id="0" name=""/>
        <dsp:cNvSpPr/>
      </dsp:nvSpPr>
      <dsp:spPr>
        <a:xfrm>
          <a:off x="2356647" y="505"/>
          <a:ext cx="967960" cy="967960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270" tIns="38100" rIns="5327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2+</a:t>
          </a:r>
          <a:endParaRPr lang="cs-CZ" sz="3000" kern="1200" dirty="0"/>
        </a:p>
      </dsp:txBody>
      <dsp:txXfrm>
        <a:off x="2356647" y="505"/>
        <a:ext cx="967960" cy="967960"/>
      </dsp:txXfrm>
    </dsp:sp>
    <dsp:sp modelId="{581F3C61-8BF6-4665-B711-4DBA740EFC89}">
      <dsp:nvSpPr>
        <dsp:cNvPr id="0" name=""/>
        <dsp:cNvSpPr/>
      </dsp:nvSpPr>
      <dsp:spPr>
        <a:xfrm>
          <a:off x="3131016" y="505"/>
          <a:ext cx="967960" cy="967960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3270" tIns="38100" rIns="5327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3=</a:t>
          </a:r>
          <a:endParaRPr lang="cs-CZ" sz="3000" kern="1200" dirty="0"/>
        </a:p>
      </dsp:txBody>
      <dsp:txXfrm>
        <a:off x="3131016" y="505"/>
        <a:ext cx="967960" cy="96796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3778832-9B81-4612-864B-C05F5EECAC91}">
      <dsp:nvSpPr>
        <dsp:cNvPr id="0" name=""/>
        <dsp:cNvSpPr/>
      </dsp:nvSpPr>
      <dsp:spPr>
        <a:xfrm>
          <a:off x="672207" y="161"/>
          <a:ext cx="1023564" cy="102356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6330" tIns="39370" rIns="5633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13+</a:t>
          </a:r>
          <a:endParaRPr lang="cs-CZ" sz="3100" kern="1200" dirty="0"/>
        </a:p>
      </dsp:txBody>
      <dsp:txXfrm>
        <a:off x="672207" y="161"/>
        <a:ext cx="1023564" cy="1023564"/>
      </dsp:txXfrm>
    </dsp:sp>
    <dsp:sp modelId="{B3C6EECE-0FA7-46E9-8C40-D17BC1983675}">
      <dsp:nvSpPr>
        <dsp:cNvPr id="0" name=""/>
        <dsp:cNvSpPr/>
      </dsp:nvSpPr>
      <dsp:spPr>
        <a:xfrm>
          <a:off x="1491059" y="161"/>
          <a:ext cx="1023564" cy="1023564"/>
        </a:xfrm>
        <a:prstGeom prst="ellipse">
          <a:avLst/>
        </a:prstGeom>
        <a:solidFill>
          <a:schemeClr val="accent5">
            <a:alpha val="50000"/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6330" tIns="39370" rIns="5633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5+</a:t>
          </a:r>
          <a:endParaRPr lang="cs-CZ" sz="3100" kern="1200" dirty="0"/>
        </a:p>
      </dsp:txBody>
      <dsp:txXfrm>
        <a:off x="1491059" y="161"/>
        <a:ext cx="1023564" cy="1023564"/>
      </dsp:txXfrm>
    </dsp:sp>
    <dsp:sp modelId="{5EA1D4B6-CCA5-453F-AC2C-EB18E6EE6F0A}">
      <dsp:nvSpPr>
        <dsp:cNvPr id="0" name=""/>
        <dsp:cNvSpPr/>
      </dsp:nvSpPr>
      <dsp:spPr>
        <a:xfrm>
          <a:off x="2309911" y="161"/>
          <a:ext cx="1023564" cy="1023564"/>
        </a:xfrm>
        <a:prstGeom prst="ellipse">
          <a:avLst/>
        </a:prstGeom>
        <a:solidFill>
          <a:schemeClr val="accent5">
            <a:alpha val="50000"/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6330" tIns="39370" rIns="5633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2-</a:t>
          </a:r>
          <a:endParaRPr lang="cs-CZ" sz="3100" kern="1200" dirty="0"/>
        </a:p>
      </dsp:txBody>
      <dsp:txXfrm>
        <a:off x="2309911" y="161"/>
        <a:ext cx="1023564" cy="1023564"/>
      </dsp:txXfrm>
    </dsp:sp>
    <dsp:sp modelId="{CD1C16A7-76D0-441B-B0DE-1E1E565D80D8}">
      <dsp:nvSpPr>
        <dsp:cNvPr id="0" name=""/>
        <dsp:cNvSpPr/>
      </dsp:nvSpPr>
      <dsp:spPr>
        <a:xfrm>
          <a:off x="3128763" y="161"/>
          <a:ext cx="1023564" cy="1023564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6330" tIns="39370" rIns="5633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8=</a:t>
          </a:r>
          <a:endParaRPr lang="cs-CZ" sz="3100" kern="1200" dirty="0"/>
        </a:p>
      </dsp:txBody>
      <dsp:txXfrm>
        <a:off x="3128763" y="161"/>
        <a:ext cx="1023564" cy="1023564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3FCCB3B-B47E-44A3-B217-F34BA77D4DB0}">
      <dsp:nvSpPr>
        <dsp:cNvPr id="0" name=""/>
        <dsp:cNvSpPr/>
      </dsp:nvSpPr>
      <dsp:spPr>
        <a:xfrm>
          <a:off x="334905" y="495"/>
          <a:ext cx="1094904" cy="109490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256" tIns="43180" rIns="60256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12+</a:t>
          </a:r>
          <a:endParaRPr lang="cs-CZ" sz="3400" kern="1200" dirty="0"/>
        </a:p>
      </dsp:txBody>
      <dsp:txXfrm>
        <a:off x="334905" y="495"/>
        <a:ext cx="1094904" cy="1094904"/>
      </dsp:txXfrm>
    </dsp:sp>
    <dsp:sp modelId="{6D167614-C479-4D79-96C7-F8BBB335EBE8}">
      <dsp:nvSpPr>
        <dsp:cNvPr id="0" name=""/>
        <dsp:cNvSpPr/>
      </dsp:nvSpPr>
      <dsp:spPr>
        <a:xfrm>
          <a:off x="1210829" y="495"/>
          <a:ext cx="1094904" cy="1094904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256" tIns="43180" rIns="60256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8-</a:t>
          </a:r>
          <a:endParaRPr lang="cs-CZ" sz="3400" kern="1200" dirty="0"/>
        </a:p>
      </dsp:txBody>
      <dsp:txXfrm>
        <a:off x="1210829" y="495"/>
        <a:ext cx="1094904" cy="1094904"/>
      </dsp:txXfrm>
    </dsp:sp>
    <dsp:sp modelId="{2E8C31AC-7358-448A-A068-69D8813F4CB8}">
      <dsp:nvSpPr>
        <dsp:cNvPr id="0" name=""/>
        <dsp:cNvSpPr/>
      </dsp:nvSpPr>
      <dsp:spPr>
        <a:xfrm>
          <a:off x="2086753" y="495"/>
          <a:ext cx="1094904" cy="1094904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256" tIns="43180" rIns="60256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6+</a:t>
          </a:r>
          <a:endParaRPr lang="cs-CZ" sz="3400" kern="1200" dirty="0"/>
        </a:p>
      </dsp:txBody>
      <dsp:txXfrm>
        <a:off x="2086753" y="495"/>
        <a:ext cx="1094904" cy="1094904"/>
      </dsp:txXfrm>
    </dsp:sp>
    <dsp:sp modelId="{0A503215-3049-4F4F-83E1-3B2DA93C97E4}">
      <dsp:nvSpPr>
        <dsp:cNvPr id="0" name=""/>
        <dsp:cNvSpPr/>
      </dsp:nvSpPr>
      <dsp:spPr>
        <a:xfrm>
          <a:off x="2962677" y="495"/>
          <a:ext cx="1094904" cy="109490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256" tIns="43180" rIns="60256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smtClean="0"/>
            <a:t>3=</a:t>
          </a:r>
          <a:endParaRPr lang="cs-CZ" sz="3400" kern="1200" dirty="0"/>
        </a:p>
      </dsp:txBody>
      <dsp:txXfrm>
        <a:off x="2962677" y="495"/>
        <a:ext cx="1094904" cy="1094904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7895DEA-5239-4ABB-926B-82F8C09ECAC9}">
      <dsp:nvSpPr>
        <dsp:cNvPr id="0" name=""/>
        <dsp:cNvSpPr/>
      </dsp:nvSpPr>
      <dsp:spPr>
        <a:xfrm>
          <a:off x="2014525" y="0"/>
          <a:ext cx="1731589" cy="9619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12+</a:t>
          </a:r>
          <a:endParaRPr lang="cs-CZ" sz="4100" kern="1200" dirty="0"/>
        </a:p>
      </dsp:txBody>
      <dsp:txXfrm>
        <a:off x="2014525" y="0"/>
        <a:ext cx="1731589" cy="961994"/>
      </dsp:txXfrm>
    </dsp:sp>
    <dsp:sp modelId="{E4760AE1-484A-4CC2-B00A-E0B5D111C08A}">
      <dsp:nvSpPr>
        <dsp:cNvPr id="0" name=""/>
        <dsp:cNvSpPr/>
      </dsp:nvSpPr>
      <dsp:spPr>
        <a:xfrm rot="5400000">
          <a:off x="2699946" y="986043"/>
          <a:ext cx="360747" cy="4328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 rot="5400000">
        <a:off x="2699946" y="986043"/>
        <a:ext cx="360747" cy="432897"/>
      </dsp:txXfrm>
    </dsp:sp>
    <dsp:sp modelId="{F1C6C3EC-0854-4BDF-9552-0D72AFF3C30B}">
      <dsp:nvSpPr>
        <dsp:cNvPr id="0" name=""/>
        <dsp:cNvSpPr/>
      </dsp:nvSpPr>
      <dsp:spPr>
        <a:xfrm>
          <a:off x="2014525" y="1442991"/>
          <a:ext cx="1731589" cy="961994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8+</a:t>
          </a:r>
          <a:endParaRPr lang="cs-CZ" sz="4100" kern="1200" dirty="0"/>
        </a:p>
      </dsp:txBody>
      <dsp:txXfrm>
        <a:off x="2014525" y="1442991"/>
        <a:ext cx="1731589" cy="961994"/>
      </dsp:txXfrm>
    </dsp:sp>
    <dsp:sp modelId="{B1A81494-8009-4D4D-95FA-3DEAEEEB79E3}">
      <dsp:nvSpPr>
        <dsp:cNvPr id="0" name=""/>
        <dsp:cNvSpPr/>
      </dsp:nvSpPr>
      <dsp:spPr>
        <a:xfrm rot="5400000">
          <a:off x="2699946" y="2429034"/>
          <a:ext cx="360747" cy="4328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 rot="5400000">
        <a:off x="2699946" y="2429034"/>
        <a:ext cx="360747" cy="432897"/>
      </dsp:txXfrm>
    </dsp:sp>
    <dsp:sp modelId="{375FCF43-BFE8-40AE-B349-DDC106C8F0EC}">
      <dsp:nvSpPr>
        <dsp:cNvPr id="0" name=""/>
        <dsp:cNvSpPr/>
      </dsp:nvSpPr>
      <dsp:spPr>
        <a:xfrm>
          <a:off x="2014525" y="2885982"/>
          <a:ext cx="1731589" cy="96199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-5=</a:t>
          </a:r>
          <a:endParaRPr lang="cs-CZ" sz="4100" kern="1200" dirty="0"/>
        </a:p>
      </dsp:txBody>
      <dsp:txXfrm>
        <a:off x="2014525" y="2885982"/>
        <a:ext cx="1731589" cy="9619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E3AF3-4A39-4B1B-BF2D-76001AB2838B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1BE26-3843-4342-801E-96D7C511F25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11BE26-3843-4342-801E-96D7C511F25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EE23E-67D1-4710-B0A3-BD8E68ED7DF2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B5707-5F9F-47C0-BD27-BEDD380075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3" Type="http://schemas.openxmlformats.org/officeDocument/2006/relationships/diagramData" Target="../diagrams/data2.xml"/><Relationship Id="rId21" Type="http://schemas.openxmlformats.org/officeDocument/2006/relationships/diagramColors" Target="../diagrams/colors5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18" Type="http://schemas.openxmlformats.org/officeDocument/2006/relationships/diagramLayout" Target="../diagrams/layout9.xml"/><Relationship Id="rId3" Type="http://schemas.openxmlformats.org/officeDocument/2006/relationships/diagramLayout" Target="../diagrams/layout6.xml"/><Relationship Id="rId21" Type="http://schemas.microsoft.com/office/2007/relationships/diagramDrawing" Target="../diagrams/drawing9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17" Type="http://schemas.openxmlformats.org/officeDocument/2006/relationships/diagramData" Target="../diagrams/data9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20" Type="http://schemas.openxmlformats.org/officeDocument/2006/relationships/diagramColors" Target="../diagrams/colors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19" Type="http://schemas.openxmlformats.org/officeDocument/2006/relationships/diagramQuickStyle" Target="../diagrams/quickStyle9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VY_32_INOVACE_154_M1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Procvičování +,- do 20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</a:t>
            </a:r>
            <a:r>
              <a:rPr lang="cs-CZ" sz="1200" dirty="0" smtClean="0"/>
              <a:t> Procvičování +,- do 20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1.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POPIS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21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2100" dirty="0" smtClean="0">
                <a:latin typeface="Arial" charset="0"/>
                <a:cs typeface="Arial" charset="0"/>
              </a:rPr>
              <a:t>:  VV, PČ, ČJ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2100" dirty="0" smtClean="0">
                <a:latin typeface="Arial" charset="0"/>
                <a:cs typeface="Arial" charset="0"/>
              </a:rPr>
              <a:t>: Žáci pracují pod vedením učitelky, plní zadané úkoly, pracují v </a:t>
            </a:r>
            <a:r>
              <a:rPr lang="cs-CZ" sz="2100" dirty="0" smtClean="0">
                <a:latin typeface="Arial" charset="0"/>
                <a:cs typeface="Arial" charset="0"/>
              </a:rPr>
              <a:t>lavicích, </a:t>
            </a:r>
            <a:r>
              <a:rPr lang="cs-CZ" sz="2100" dirty="0" smtClean="0">
                <a:latin typeface="Arial" charset="0"/>
                <a:cs typeface="Arial" charset="0"/>
              </a:rPr>
              <a:t>u tabule, samostatně, ve skupinách.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2100" dirty="0" smtClean="0">
                <a:latin typeface="Arial" charset="0"/>
                <a:cs typeface="Arial" charset="0"/>
              </a:rPr>
              <a:t>: Žáci si procvičí a zautomatizují  sčítání a odčítání do 20.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21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2100" b="1" i="1" dirty="0" smtClean="0">
                <a:latin typeface="Arial" charset="0"/>
                <a:cs typeface="Arial" charset="0"/>
              </a:rPr>
              <a:t>ZDROJ</a:t>
            </a:r>
            <a:r>
              <a:rPr lang="cs-CZ" sz="2100" dirty="0" smtClean="0">
                <a:latin typeface="Arial" charset="0"/>
                <a:cs typeface="Arial" charset="0"/>
              </a:rPr>
              <a:t>:  </a:t>
            </a:r>
            <a:r>
              <a:rPr lang="cs-CZ" sz="2100" dirty="0" smtClean="0"/>
              <a:t>Ilustrace </a:t>
            </a:r>
            <a:r>
              <a:rPr lang="cs-CZ" sz="2100" u="sng" dirty="0" smtClean="0"/>
              <a:t>www.office.</a:t>
            </a:r>
            <a:r>
              <a:rPr lang="cs-CZ" sz="2100" u="sng" dirty="0" err="1" smtClean="0"/>
              <a:t>microsoft.com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80112" y="260648"/>
            <a:ext cx="2674640" cy="122899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Vypočítej a vybarvi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>
              <a:buNone/>
            </a:pPr>
            <a:r>
              <a:rPr lang="cs-CZ" dirty="0" smtClean="0"/>
              <a:t>    1+6                                                        </a:t>
            </a:r>
            <a:r>
              <a:rPr lang="cs-CZ" dirty="0" err="1" smtClean="0"/>
              <a:t>6</a:t>
            </a:r>
            <a:r>
              <a:rPr lang="cs-CZ" dirty="0" smtClean="0"/>
              <a:t>+3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 19-6                                     10+8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4067944" y="4653136"/>
            <a:ext cx="648072" cy="122413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4067944" y="3933056"/>
            <a:ext cx="720080" cy="72008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4067944" y="3140968"/>
            <a:ext cx="792088" cy="79208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995936" y="1916832"/>
            <a:ext cx="864096" cy="122413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olný tvar 10"/>
          <p:cNvSpPr/>
          <p:nvPr/>
        </p:nvSpPr>
        <p:spPr>
          <a:xfrm>
            <a:off x="4768948" y="1291449"/>
            <a:ext cx="3972296" cy="3139874"/>
          </a:xfrm>
          <a:custGeom>
            <a:avLst/>
            <a:gdLst>
              <a:gd name="connsiteX0" fmla="*/ 0 w 3972296"/>
              <a:gd name="connsiteY0" fmla="*/ 931246 h 3139874"/>
              <a:gd name="connsiteX1" fmla="*/ 112541 w 3972296"/>
              <a:gd name="connsiteY1" fmla="*/ 846840 h 3139874"/>
              <a:gd name="connsiteX2" fmla="*/ 196947 w 3972296"/>
              <a:gd name="connsiteY2" fmla="*/ 748366 h 3139874"/>
              <a:gd name="connsiteX3" fmla="*/ 295421 w 3972296"/>
              <a:gd name="connsiteY3" fmla="*/ 706163 h 3139874"/>
              <a:gd name="connsiteX4" fmla="*/ 337624 w 3972296"/>
              <a:gd name="connsiteY4" fmla="*/ 678028 h 3139874"/>
              <a:gd name="connsiteX5" fmla="*/ 407963 w 3972296"/>
              <a:gd name="connsiteY5" fmla="*/ 663960 h 3139874"/>
              <a:gd name="connsiteX6" fmla="*/ 450166 w 3972296"/>
              <a:gd name="connsiteY6" fmla="*/ 649893 h 3139874"/>
              <a:gd name="connsiteX7" fmla="*/ 478301 w 3972296"/>
              <a:gd name="connsiteY7" fmla="*/ 621757 h 3139874"/>
              <a:gd name="connsiteX8" fmla="*/ 1083212 w 3972296"/>
              <a:gd name="connsiteY8" fmla="*/ 607689 h 3139874"/>
              <a:gd name="connsiteX9" fmla="*/ 1856935 w 3972296"/>
              <a:gd name="connsiteY9" fmla="*/ 593622 h 3139874"/>
              <a:gd name="connsiteX10" fmla="*/ 1941341 w 3972296"/>
              <a:gd name="connsiteY10" fmla="*/ 565486 h 3139874"/>
              <a:gd name="connsiteX11" fmla="*/ 2011680 w 3972296"/>
              <a:gd name="connsiteY11" fmla="*/ 551419 h 3139874"/>
              <a:gd name="connsiteX12" fmla="*/ 2110154 w 3972296"/>
              <a:gd name="connsiteY12" fmla="*/ 481080 h 3139874"/>
              <a:gd name="connsiteX13" fmla="*/ 2208627 w 3972296"/>
              <a:gd name="connsiteY13" fmla="*/ 382606 h 3139874"/>
              <a:gd name="connsiteX14" fmla="*/ 2278966 w 3972296"/>
              <a:gd name="connsiteY14" fmla="*/ 312268 h 3139874"/>
              <a:gd name="connsiteX15" fmla="*/ 2321169 w 3972296"/>
              <a:gd name="connsiteY15" fmla="*/ 270065 h 3139874"/>
              <a:gd name="connsiteX16" fmla="*/ 2419643 w 3972296"/>
              <a:gd name="connsiteY16" fmla="*/ 213794 h 3139874"/>
              <a:gd name="connsiteX17" fmla="*/ 2912012 w 3972296"/>
              <a:gd name="connsiteY17" fmla="*/ 241929 h 3139874"/>
              <a:gd name="connsiteX18" fmla="*/ 3038621 w 3972296"/>
              <a:gd name="connsiteY18" fmla="*/ 270065 h 3139874"/>
              <a:gd name="connsiteX19" fmla="*/ 3348110 w 3972296"/>
              <a:gd name="connsiteY19" fmla="*/ 241929 h 3139874"/>
              <a:gd name="connsiteX20" fmla="*/ 3460652 w 3972296"/>
              <a:gd name="connsiteY20" fmla="*/ 213794 h 3139874"/>
              <a:gd name="connsiteX21" fmla="*/ 3502855 w 3972296"/>
              <a:gd name="connsiteY21" fmla="*/ 199726 h 3139874"/>
              <a:gd name="connsiteX22" fmla="*/ 3545058 w 3972296"/>
              <a:gd name="connsiteY22" fmla="*/ 171591 h 3139874"/>
              <a:gd name="connsiteX23" fmla="*/ 3587261 w 3972296"/>
              <a:gd name="connsiteY23" fmla="*/ 157523 h 3139874"/>
              <a:gd name="connsiteX24" fmla="*/ 3727938 w 3972296"/>
              <a:gd name="connsiteY24" fmla="*/ 87185 h 3139874"/>
              <a:gd name="connsiteX25" fmla="*/ 3812344 w 3972296"/>
              <a:gd name="connsiteY25" fmla="*/ 59049 h 3139874"/>
              <a:gd name="connsiteX26" fmla="*/ 3854547 w 3972296"/>
              <a:gd name="connsiteY26" fmla="*/ 44982 h 3139874"/>
              <a:gd name="connsiteX27" fmla="*/ 3896750 w 3972296"/>
              <a:gd name="connsiteY27" fmla="*/ 16846 h 3139874"/>
              <a:gd name="connsiteX28" fmla="*/ 3924886 w 3972296"/>
              <a:gd name="connsiteY28" fmla="*/ 748366 h 3139874"/>
              <a:gd name="connsiteX29" fmla="*/ 3910818 w 3972296"/>
              <a:gd name="connsiteY29" fmla="*/ 1339209 h 3139874"/>
              <a:gd name="connsiteX30" fmla="*/ 3882683 w 3972296"/>
              <a:gd name="connsiteY30" fmla="*/ 1395480 h 3139874"/>
              <a:gd name="connsiteX31" fmla="*/ 3784209 w 3972296"/>
              <a:gd name="connsiteY31" fmla="*/ 1550225 h 3139874"/>
              <a:gd name="connsiteX32" fmla="*/ 3657600 w 3972296"/>
              <a:gd name="connsiteY32" fmla="*/ 1662766 h 3139874"/>
              <a:gd name="connsiteX33" fmla="*/ 3573194 w 3972296"/>
              <a:gd name="connsiteY33" fmla="*/ 1719037 h 3139874"/>
              <a:gd name="connsiteX34" fmla="*/ 3446584 w 3972296"/>
              <a:gd name="connsiteY34" fmla="*/ 1747173 h 3139874"/>
              <a:gd name="connsiteX35" fmla="*/ 3362178 w 3972296"/>
              <a:gd name="connsiteY35" fmla="*/ 1831579 h 3139874"/>
              <a:gd name="connsiteX36" fmla="*/ 3277772 w 3972296"/>
              <a:gd name="connsiteY36" fmla="*/ 1873782 h 3139874"/>
              <a:gd name="connsiteX37" fmla="*/ 3151163 w 3972296"/>
              <a:gd name="connsiteY37" fmla="*/ 1972256 h 3139874"/>
              <a:gd name="connsiteX38" fmla="*/ 3052689 w 3972296"/>
              <a:gd name="connsiteY38" fmla="*/ 2000391 h 3139874"/>
              <a:gd name="connsiteX39" fmla="*/ 2954215 w 3972296"/>
              <a:gd name="connsiteY39" fmla="*/ 2028526 h 3139874"/>
              <a:gd name="connsiteX40" fmla="*/ 2827606 w 3972296"/>
              <a:gd name="connsiteY40" fmla="*/ 2056662 h 3139874"/>
              <a:gd name="connsiteX41" fmla="*/ 2729132 w 3972296"/>
              <a:gd name="connsiteY41" fmla="*/ 2098865 h 3139874"/>
              <a:gd name="connsiteX42" fmla="*/ 2602523 w 3972296"/>
              <a:gd name="connsiteY42" fmla="*/ 2127000 h 3139874"/>
              <a:gd name="connsiteX43" fmla="*/ 2546252 w 3972296"/>
              <a:gd name="connsiteY43" fmla="*/ 2141068 h 3139874"/>
              <a:gd name="connsiteX44" fmla="*/ 2194560 w 3972296"/>
              <a:gd name="connsiteY44" fmla="*/ 2183271 h 3139874"/>
              <a:gd name="connsiteX45" fmla="*/ 2110154 w 3972296"/>
              <a:gd name="connsiteY45" fmla="*/ 2225474 h 3139874"/>
              <a:gd name="connsiteX46" fmla="*/ 2053883 w 3972296"/>
              <a:gd name="connsiteY46" fmla="*/ 2281745 h 3139874"/>
              <a:gd name="connsiteX47" fmla="*/ 2025747 w 3972296"/>
              <a:gd name="connsiteY47" fmla="*/ 2338016 h 3139874"/>
              <a:gd name="connsiteX48" fmla="*/ 1941341 w 3972296"/>
              <a:gd name="connsiteY48" fmla="*/ 2422422 h 3139874"/>
              <a:gd name="connsiteX49" fmla="*/ 1899138 w 3972296"/>
              <a:gd name="connsiteY49" fmla="*/ 2464625 h 3139874"/>
              <a:gd name="connsiteX50" fmla="*/ 1772529 w 3972296"/>
              <a:gd name="connsiteY50" fmla="*/ 2506828 h 3139874"/>
              <a:gd name="connsiteX51" fmla="*/ 1589649 w 3972296"/>
              <a:gd name="connsiteY51" fmla="*/ 2605302 h 3139874"/>
              <a:gd name="connsiteX52" fmla="*/ 1533378 w 3972296"/>
              <a:gd name="connsiteY52" fmla="*/ 2647505 h 3139874"/>
              <a:gd name="connsiteX53" fmla="*/ 1491175 w 3972296"/>
              <a:gd name="connsiteY53" fmla="*/ 2689708 h 3139874"/>
              <a:gd name="connsiteX54" fmla="*/ 1350498 w 3972296"/>
              <a:gd name="connsiteY54" fmla="*/ 2788182 h 3139874"/>
              <a:gd name="connsiteX55" fmla="*/ 1223889 w 3972296"/>
              <a:gd name="connsiteY55" fmla="*/ 2900723 h 3139874"/>
              <a:gd name="connsiteX56" fmla="*/ 1125415 w 3972296"/>
              <a:gd name="connsiteY56" fmla="*/ 3013265 h 3139874"/>
              <a:gd name="connsiteX57" fmla="*/ 1083212 w 3972296"/>
              <a:gd name="connsiteY57" fmla="*/ 3041400 h 3139874"/>
              <a:gd name="connsiteX58" fmla="*/ 1012874 w 3972296"/>
              <a:gd name="connsiteY58" fmla="*/ 3055468 h 3139874"/>
              <a:gd name="connsiteX59" fmla="*/ 928467 w 3972296"/>
              <a:gd name="connsiteY59" fmla="*/ 3083603 h 3139874"/>
              <a:gd name="connsiteX60" fmla="*/ 858129 w 3972296"/>
              <a:gd name="connsiteY60" fmla="*/ 3111739 h 3139874"/>
              <a:gd name="connsiteX61" fmla="*/ 787790 w 3972296"/>
              <a:gd name="connsiteY61" fmla="*/ 3125806 h 3139874"/>
              <a:gd name="connsiteX62" fmla="*/ 745587 w 3972296"/>
              <a:gd name="connsiteY62" fmla="*/ 3139874 h 3139874"/>
              <a:gd name="connsiteX63" fmla="*/ 239150 w 3972296"/>
              <a:gd name="connsiteY63" fmla="*/ 3125806 h 3139874"/>
              <a:gd name="connsiteX64" fmla="*/ 196947 w 3972296"/>
              <a:gd name="connsiteY64" fmla="*/ 3097671 h 3139874"/>
              <a:gd name="connsiteX65" fmla="*/ 112541 w 3972296"/>
              <a:gd name="connsiteY65" fmla="*/ 3069536 h 3139874"/>
              <a:gd name="connsiteX66" fmla="*/ 84406 w 3972296"/>
              <a:gd name="connsiteY66" fmla="*/ 3041400 h 3139874"/>
              <a:gd name="connsiteX67" fmla="*/ 28135 w 3972296"/>
              <a:gd name="connsiteY67" fmla="*/ 3027333 h 3139874"/>
              <a:gd name="connsiteX68" fmla="*/ 0 w 3972296"/>
              <a:gd name="connsiteY68" fmla="*/ 3013265 h 3139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3972296" h="3139874">
                <a:moveTo>
                  <a:pt x="0" y="931246"/>
                </a:moveTo>
                <a:cubicBezTo>
                  <a:pt x="38584" y="905524"/>
                  <a:pt x="82798" y="884019"/>
                  <a:pt x="112541" y="846840"/>
                </a:cubicBezTo>
                <a:cubicBezTo>
                  <a:pt x="155069" y="793680"/>
                  <a:pt x="129228" y="799156"/>
                  <a:pt x="196947" y="748366"/>
                </a:cubicBezTo>
                <a:cubicBezTo>
                  <a:pt x="255487" y="704461"/>
                  <a:pt x="241097" y="733325"/>
                  <a:pt x="295421" y="706163"/>
                </a:cubicBezTo>
                <a:cubicBezTo>
                  <a:pt x="310543" y="698602"/>
                  <a:pt x="321793" y="683964"/>
                  <a:pt x="337624" y="678028"/>
                </a:cubicBezTo>
                <a:cubicBezTo>
                  <a:pt x="360012" y="669632"/>
                  <a:pt x="384766" y="669759"/>
                  <a:pt x="407963" y="663960"/>
                </a:cubicBezTo>
                <a:cubicBezTo>
                  <a:pt x="422349" y="660364"/>
                  <a:pt x="436098" y="654582"/>
                  <a:pt x="450166" y="649893"/>
                </a:cubicBezTo>
                <a:cubicBezTo>
                  <a:pt x="459544" y="640514"/>
                  <a:pt x="465624" y="625658"/>
                  <a:pt x="478301" y="621757"/>
                </a:cubicBezTo>
                <a:cubicBezTo>
                  <a:pt x="668427" y="563257"/>
                  <a:pt x="902298" y="602036"/>
                  <a:pt x="1083212" y="607689"/>
                </a:cubicBezTo>
                <a:cubicBezTo>
                  <a:pt x="1341120" y="603000"/>
                  <a:pt x="1599296" y="606293"/>
                  <a:pt x="1856935" y="593622"/>
                </a:cubicBezTo>
                <a:cubicBezTo>
                  <a:pt x="1886557" y="592165"/>
                  <a:pt x="1912729" y="573289"/>
                  <a:pt x="1941341" y="565486"/>
                </a:cubicBezTo>
                <a:cubicBezTo>
                  <a:pt x="1964409" y="559195"/>
                  <a:pt x="1988234" y="556108"/>
                  <a:pt x="2011680" y="551419"/>
                </a:cubicBezTo>
                <a:cubicBezTo>
                  <a:pt x="2032209" y="537733"/>
                  <a:pt x="2097466" y="495354"/>
                  <a:pt x="2110154" y="481080"/>
                </a:cubicBezTo>
                <a:cubicBezTo>
                  <a:pt x="2205201" y="374152"/>
                  <a:pt x="2120947" y="411833"/>
                  <a:pt x="2208627" y="382606"/>
                </a:cubicBezTo>
                <a:lnTo>
                  <a:pt x="2278966" y="312268"/>
                </a:lnTo>
                <a:cubicBezTo>
                  <a:pt x="2293034" y="298200"/>
                  <a:pt x="2304616" y="281101"/>
                  <a:pt x="2321169" y="270065"/>
                </a:cubicBezTo>
                <a:cubicBezTo>
                  <a:pt x="2380821" y="230296"/>
                  <a:pt x="2348250" y="249490"/>
                  <a:pt x="2419643" y="213794"/>
                </a:cubicBezTo>
                <a:cubicBezTo>
                  <a:pt x="2762398" y="226036"/>
                  <a:pt x="2704746" y="210042"/>
                  <a:pt x="2912012" y="241929"/>
                </a:cubicBezTo>
                <a:cubicBezTo>
                  <a:pt x="3003968" y="256076"/>
                  <a:pt x="2973037" y="248203"/>
                  <a:pt x="3038621" y="270065"/>
                </a:cubicBezTo>
                <a:cubicBezTo>
                  <a:pt x="3141784" y="260686"/>
                  <a:pt x="3245430" y="255620"/>
                  <a:pt x="3348110" y="241929"/>
                </a:cubicBezTo>
                <a:cubicBezTo>
                  <a:pt x="3386439" y="236818"/>
                  <a:pt x="3423968" y="226022"/>
                  <a:pt x="3460652" y="213794"/>
                </a:cubicBezTo>
                <a:cubicBezTo>
                  <a:pt x="3474720" y="209105"/>
                  <a:pt x="3489592" y="206358"/>
                  <a:pt x="3502855" y="199726"/>
                </a:cubicBezTo>
                <a:cubicBezTo>
                  <a:pt x="3517977" y="192165"/>
                  <a:pt x="3529936" y="179152"/>
                  <a:pt x="3545058" y="171591"/>
                </a:cubicBezTo>
                <a:cubicBezTo>
                  <a:pt x="3558321" y="164959"/>
                  <a:pt x="3573998" y="164155"/>
                  <a:pt x="3587261" y="157523"/>
                </a:cubicBezTo>
                <a:cubicBezTo>
                  <a:pt x="3719076" y="91616"/>
                  <a:pt x="3595435" y="135368"/>
                  <a:pt x="3727938" y="87185"/>
                </a:cubicBezTo>
                <a:cubicBezTo>
                  <a:pt x="3755810" y="77050"/>
                  <a:pt x="3784209" y="68427"/>
                  <a:pt x="3812344" y="59049"/>
                </a:cubicBezTo>
                <a:lnTo>
                  <a:pt x="3854547" y="44982"/>
                </a:lnTo>
                <a:cubicBezTo>
                  <a:pt x="3868615" y="35603"/>
                  <a:pt x="3895316" y="0"/>
                  <a:pt x="3896750" y="16846"/>
                </a:cubicBezTo>
                <a:cubicBezTo>
                  <a:pt x="3972296" y="904512"/>
                  <a:pt x="3834194" y="476296"/>
                  <a:pt x="3924886" y="748366"/>
                </a:cubicBezTo>
                <a:cubicBezTo>
                  <a:pt x="3920197" y="945314"/>
                  <a:pt x="3923639" y="1142623"/>
                  <a:pt x="3910818" y="1339209"/>
                </a:cubicBezTo>
                <a:cubicBezTo>
                  <a:pt x="3909453" y="1360135"/>
                  <a:pt x="3890471" y="1376009"/>
                  <a:pt x="3882683" y="1395480"/>
                </a:cubicBezTo>
                <a:cubicBezTo>
                  <a:pt x="3804177" y="1591744"/>
                  <a:pt x="3920110" y="1369023"/>
                  <a:pt x="3784209" y="1550225"/>
                </a:cubicBezTo>
                <a:cubicBezTo>
                  <a:pt x="3721717" y="1633549"/>
                  <a:pt x="3761516" y="1593489"/>
                  <a:pt x="3657600" y="1662766"/>
                </a:cubicBezTo>
                <a:lnTo>
                  <a:pt x="3573194" y="1719037"/>
                </a:lnTo>
                <a:cubicBezTo>
                  <a:pt x="3503930" y="1742125"/>
                  <a:pt x="3545617" y="1730667"/>
                  <a:pt x="3446584" y="1747173"/>
                </a:cubicBezTo>
                <a:cubicBezTo>
                  <a:pt x="3347125" y="1813478"/>
                  <a:pt x="3466873" y="1726884"/>
                  <a:pt x="3362178" y="1831579"/>
                </a:cubicBezTo>
                <a:cubicBezTo>
                  <a:pt x="3334908" y="1858849"/>
                  <a:pt x="3312096" y="1862341"/>
                  <a:pt x="3277772" y="1873782"/>
                </a:cubicBezTo>
                <a:cubicBezTo>
                  <a:pt x="3241359" y="1910195"/>
                  <a:pt x="3201641" y="1955431"/>
                  <a:pt x="3151163" y="1972256"/>
                </a:cubicBezTo>
                <a:cubicBezTo>
                  <a:pt x="3049955" y="2005990"/>
                  <a:pt x="3176364" y="1965054"/>
                  <a:pt x="3052689" y="2000391"/>
                </a:cubicBezTo>
                <a:cubicBezTo>
                  <a:pt x="2970436" y="2023892"/>
                  <a:pt x="3053176" y="2006535"/>
                  <a:pt x="2954215" y="2028526"/>
                </a:cubicBezTo>
                <a:cubicBezTo>
                  <a:pt x="2932337" y="2033388"/>
                  <a:pt x="2852557" y="2047305"/>
                  <a:pt x="2827606" y="2056662"/>
                </a:cubicBezTo>
                <a:cubicBezTo>
                  <a:pt x="2707564" y="2101678"/>
                  <a:pt x="2826944" y="2070918"/>
                  <a:pt x="2729132" y="2098865"/>
                </a:cubicBezTo>
                <a:cubicBezTo>
                  <a:pt x="2669085" y="2116022"/>
                  <a:pt x="2667803" y="2112493"/>
                  <a:pt x="2602523" y="2127000"/>
                </a:cubicBezTo>
                <a:cubicBezTo>
                  <a:pt x="2583649" y="2131194"/>
                  <a:pt x="2565323" y="2137889"/>
                  <a:pt x="2546252" y="2141068"/>
                </a:cubicBezTo>
                <a:cubicBezTo>
                  <a:pt x="2376051" y="2169435"/>
                  <a:pt x="2354412" y="2168739"/>
                  <a:pt x="2194560" y="2183271"/>
                </a:cubicBezTo>
                <a:cubicBezTo>
                  <a:pt x="2153713" y="2196887"/>
                  <a:pt x="2144861" y="2195725"/>
                  <a:pt x="2110154" y="2225474"/>
                </a:cubicBezTo>
                <a:cubicBezTo>
                  <a:pt x="2090014" y="2242737"/>
                  <a:pt x="2065746" y="2258019"/>
                  <a:pt x="2053883" y="2281745"/>
                </a:cubicBezTo>
                <a:cubicBezTo>
                  <a:pt x="2044504" y="2300502"/>
                  <a:pt x="2038848" y="2321640"/>
                  <a:pt x="2025747" y="2338016"/>
                </a:cubicBezTo>
                <a:cubicBezTo>
                  <a:pt x="2000891" y="2369086"/>
                  <a:pt x="1969476" y="2394287"/>
                  <a:pt x="1941341" y="2422422"/>
                </a:cubicBezTo>
                <a:cubicBezTo>
                  <a:pt x="1927273" y="2436490"/>
                  <a:pt x="1918012" y="2458334"/>
                  <a:pt x="1899138" y="2464625"/>
                </a:cubicBezTo>
                <a:cubicBezTo>
                  <a:pt x="1856935" y="2478693"/>
                  <a:pt x="1810675" y="2483940"/>
                  <a:pt x="1772529" y="2506828"/>
                </a:cubicBezTo>
                <a:cubicBezTo>
                  <a:pt x="1619137" y="2598863"/>
                  <a:pt x="1683731" y="2573941"/>
                  <a:pt x="1589649" y="2605302"/>
                </a:cubicBezTo>
                <a:cubicBezTo>
                  <a:pt x="1570892" y="2619370"/>
                  <a:pt x="1551180" y="2632246"/>
                  <a:pt x="1533378" y="2647505"/>
                </a:cubicBezTo>
                <a:cubicBezTo>
                  <a:pt x="1518273" y="2660452"/>
                  <a:pt x="1506879" y="2677494"/>
                  <a:pt x="1491175" y="2689708"/>
                </a:cubicBezTo>
                <a:cubicBezTo>
                  <a:pt x="1440279" y="2729294"/>
                  <a:pt x="1397059" y="2746277"/>
                  <a:pt x="1350498" y="2788182"/>
                </a:cubicBezTo>
                <a:cubicBezTo>
                  <a:pt x="1212839" y="2912075"/>
                  <a:pt x="1316747" y="2838818"/>
                  <a:pt x="1223889" y="2900723"/>
                </a:cubicBezTo>
                <a:cubicBezTo>
                  <a:pt x="1194146" y="2945338"/>
                  <a:pt x="1174792" y="2980348"/>
                  <a:pt x="1125415" y="3013265"/>
                </a:cubicBezTo>
                <a:cubicBezTo>
                  <a:pt x="1111347" y="3022643"/>
                  <a:pt x="1099043" y="3035463"/>
                  <a:pt x="1083212" y="3041400"/>
                </a:cubicBezTo>
                <a:cubicBezTo>
                  <a:pt x="1060824" y="3049796"/>
                  <a:pt x="1035942" y="3049177"/>
                  <a:pt x="1012874" y="3055468"/>
                </a:cubicBezTo>
                <a:cubicBezTo>
                  <a:pt x="984261" y="3063271"/>
                  <a:pt x="956003" y="3072588"/>
                  <a:pt x="928467" y="3083603"/>
                </a:cubicBezTo>
                <a:cubicBezTo>
                  <a:pt x="905021" y="3092982"/>
                  <a:pt x="882316" y="3104483"/>
                  <a:pt x="858129" y="3111739"/>
                </a:cubicBezTo>
                <a:cubicBezTo>
                  <a:pt x="835227" y="3118610"/>
                  <a:pt x="810987" y="3120007"/>
                  <a:pt x="787790" y="3125806"/>
                </a:cubicBezTo>
                <a:cubicBezTo>
                  <a:pt x="773404" y="3129402"/>
                  <a:pt x="759655" y="3135185"/>
                  <a:pt x="745587" y="3139874"/>
                </a:cubicBezTo>
                <a:cubicBezTo>
                  <a:pt x="576775" y="3135185"/>
                  <a:pt x="407530" y="3138758"/>
                  <a:pt x="239150" y="3125806"/>
                </a:cubicBezTo>
                <a:cubicBezTo>
                  <a:pt x="222293" y="3124509"/>
                  <a:pt x="212397" y="3104538"/>
                  <a:pt x="196947" y="3097671"/>
                </a:cubicBezTo>
                <a:cubicBezTo>
                  <a:pt x="169846" y="3085626"/>
                  <a:pt x="112541" y="3069536"/>
                  <a:pt x="112541" y="3069536"/>
                </a:cubicBezTo>
                <a:cubicBezTo>
                  <a:pt x="103163" y="3060157"/>
                  <a:pt x="96269" y="3047331"/>
                  <a:pt x="84406" y="3041400"/>
                </a:cubicBezTo>
                <a:cubicBezTo>
                  <a:pt x="67113" y="3032753"/>
                  <a:pt x="46477" y="3033447"/>
                  <a:pt x="28135" y="3027333"/>
                </a:cubicBezTo>
                <a:cubicBezTo>
                  <a:pt x="18188" y="3024017"/>
                  <a:pt x="9378" y="3017954"/>
                  <a:pt x="0" y="3013265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351692" y="1223889"/>
            <a:ext cx="3756074" cy="3100095"/>
          </a:xfrm>
          <a:custGeom>
            <a:avLst/>
            <a:gdLst>
              <a:gd name="connsiteX0" fmla="*/ 3615397 w 3756074"/>
              <a:gd name="connsiteY0" fmla="*/ 1097280 h 3100095"/>
              <a:gd name="connsiteX1" fmla="*/ 3573194 w 3756074"/>
              <a:gd name="connsiteY1" fmla="*/ 1111348 h 3100095"/>
              <a:gd name="connsiteX2" fmla="*/ 3530991 w 3756074"/>
              <a:gd name="connsiteY2" fmla="*/ 1083213 h 3100095"/>
              <a:gd name="connsiteX3" fmla="*/ 3488788 w 3756074"/>
              <a:gd name="connsiteY3" fmla="*/ 1069145 h 3100095"/>
              <a:gd name="connsiteX4" fmla="*/ 3446585 w 3756074"/>
              <a:gd name="connsiteY4" fmla="*/ 1041009 h 3100095"/>
              <a:gd name="connsiteX5" fmla="*/ 3362179 w 3756074"/>
              <a:gd name="connsiteY5" fmla="*/ 1012874 h 3100095"/>
              <a:gd name="connsiteX6" fmla="*/ 3319976 w 3756074"/>
              <a:gd name="connsiteY6" fmla="*/ 998806 h 3100095"/>
              <a:gd name="connsiteX7" fmla="*/ 3235570 w 3756074"/>
              <a:gd name="connsiteY7" fmla="*/ 956603 h 3100095"/>
              <a:gd name="connsiteX8" fmla="*/ 3193366 w 3756074"/>
              <a:gd name="connsiteY8" fmla="*/ 928468 h 3100095"/>
              <a:gd name="connsiteX9" fmla="*/ 3137096 w 3756074"/>
              <a:gd name="connsiteY9" fmla="*/ 914400 h 3100095"/>
              <a:gd name="connsiteX10" fmla="*/ 3052690 w 3756074"/>
              <a:gd name="connsiteY10" fmla="*/ 886265 h 3100095"/>
              <a:gd name="connsiteX11" fmla="*/ 2996419 w 3756074"/>
              <a:gd name="connsiteY11" fmla="*/ 872197 h 3100095"/>
              <a:gd name="connsiteX12" fmla="*/ 2897945 w 3756074"/>
              <a:gd name="connsiteY12" fmla="*/ 829994 h 3100095"/>
              <a:gd name="connsiteX13" fmla="*/ 2855742 w 3756074"/>
              <a:gd name="connsiteY13" fmla="*/ 815926 h 3100095"/>
              <a:gd name="connsiteX14" fmla="*/ 2813539 w 3756074"/>
              <a:gd name="connsiteY14" fmla="*/ 787791 h 3100095"/>
              <a:gd name="connsiteX15" fmla="*/ 2757268 w 3756074"/>
              <a:gd name="connsiteY15" fmla="*/ 759656 h 3100095"/>
              <a:gd name="connsiteX16" fmla="*/ 2672862 w 3756074"/>
              <a:gd name="connsiteY16" fmla="*/ 703385 h 3100095"/>
              <a:gd name="connsiteX17" fmla="*/ 2630659 w 3756074"/>
              <a:gd name="connsiteY17" fmla="*/ 675249 h 3100095"/>
              <a:gd name="connsiteX18" fmla="*/ 2532185 w 3756074"/>
              <a:gd name="connsiteY18" fmla="*/ 618979 h 3100095"/>
              <a:gd name="connsiteX19" fmla="*/ 2461846 w 3756074"/>
              <a:gd name="connsiteY19" fmla="*/ 562708 h 3100095"/>
              <a:gd name="connsiteX20" fmla="*/ 2419643 w 3756074"/>
              <a:gd name="connsiteY20" fmla="*/ 548640 h 3100095"/>
              <a:gd name="connsiteX21" fmla="*/ 2335237 w 3756074"/>
              <a:gd name="connsiteY21" fmla="*/ 492369 h 3100095"/>
              <a:gd name="connsiteX22" fmla="*/ 2293034 w 3756074"/>
              <a:gd name="connsiteY22" fmla="*/ 464234 h 3100095"/>
              <a:gd name="connsiteX23" fmla="*/ 2250831 w 3756074"/>
              <a:gd name="connsiteY23" fmla="*/ 436099 h 3100095"/>
              <a:gd name="connsiteX24" fmla="*/ 2180493 w 3756074"/>
              <a:gd name="connsiteY24" fmla="*/ 393896 h 3100095"/>
              <a:gd name="connsiteX25" fmla="*/ 2096086 w 3756074"/>
              <a:gd name="connsiteY25" fmla="*/ 337625 h 3100095"/>
              <a:gd name="connsiteX26" fmla="*/ 2067951 w 3756074"/>
              <a:gd name="connsiteY26" fmla="*/ 309489 h 3100095"/>
              <a:gd name="connsiteX27" fmla="*/ 1941342 w 3756074"/>
              <a:gd name="connsiteY27" fmla="*/ 267286 h 3100095"/>
              <a:gd name="connsiteX28" fmla="*/ 1871003 w 3756074"/>
              <a:gd name="connsiteY28" fmla="*/ 239151 h 3100095"/>
              <a:gd name="connsiteX29" fmla="*/ 1786597 w 3756074"/>
              <a:gd name="connsiteY29" fmla="*/ 196948 h 3100095"/>
              <a:gd name="connsiteX30" fmla="*/ 1645920 w 3756074"/>
              <a:gd name="connsiteY30" fmla="*/ 154745 h 3100095"/>
              <a:gd name="connsiteX31" fmla="*/ 1603717 w 3756074"/>
              <a:gd name="connsiteY31" fmla="*/ 126609 h 3100095"/>
              <a:gd name="connsiteX32" fmla="*/ 1463040 w 3756074"/>
              <a:gd name="connsiteY32" fmla="*/ 84406 h 3100095"/>
              <a:gd name="connsiteX33" fmla="*/ 1378634 w 3756074"/>
              <a:gd name="connsiteY33" fmla="*/ 56271 h 3100095"/>
              <a:gd name="connsiteX34" fmla="*/ 1336431 w 3756074"/>
              <a:gd name="connsiteY34" fmla="*/ 28136 h 3100095"/>
              <a:gd name="connsiteX35" fmla="*/ 590843 w 3756074"/>
              <a:gd name="connsiteY35" fmla="*/ 42203 h 3100095"/>
              <a:gd name="connsiteX36" fmla="*/ 534573 w 3756074"/>
              <a:gd name="connsiteY36" fmla="*/ 56271 h 3100095"/>
              <a:gd name="connsiteX37" fmla="*/ 407963 w 3756074"/>
              <a:gd name="connsiteY37" fmla="*/ 70339 h 3100095"/>
              <a:gd name="connsiteX38" fmla="*/ 112542 w 3756074"/>
              <a:gd name="connsiteY38" fmla="*/ 56271 h 3100095"/>
              <a:gd name="connsiteX39" fmla="*/ 84406 w 3756074"/>
              <a:gd name="connsiteY39" fmla="*/ 28136 h 3100095"/>
              <a:gd name="connsiteX40" fmla="*/ 0 w 3756074"/>
              <a:gd name="connsiteY40" fmla="*/ 0 h 3100095"/>
              <a:gd name="connsiteX41" fmla="*/ 28136 w 3756074"/>
              <a:gd name="connsiteY41" fmla="*/ 84406 h 3100095"/>
              <a:gd name="connsiteX42" fmla="*/ 42203 w 3756074"/>
              <a:gd name="connsiteY42" fmla="*/ 126609 h 3100095"/>
              <a:gd name="connsiteX43" fmla="*/ 70339 w 3756074"/>
              <a:gd name="connsiteY43" fmla="*/ 182880 h 3100095"/>
              <a:gd name="connsiteX44" fmla="*/ 84406 w 3756074"/>
              <a:gd name="connsiteY44" fmla="*/ 225083 h 3100095"/>
              <a:gd name="connsiteX45" fmla="*/ 112542 w 3756074"/>
              <a:gd name="connsiteY45" fmla="*/ 267286 h 3100095"/>
              <a:gd name="connsiteX46" fmla="*/ 140677 w 3756074"/>
              <a:gd name="connsiteY46" fmla="*/ 379828 h 3100095"/>
              <a:gd name="connsiteX47" fmla="*/ 168813 w 3756074"/>
              <a:gd name="connsiteY47" fmla="*/ 422031 h 3100095"/>
              <a:gd name="connsiteX48" fmla="*/ 196948 w 3756074"/>
              <a:gd name="connsiteY48" fmla="*/ 576776 h 3100095"/>
              <a:gd name="connsiteX49" fmla="*/ 239151 w 3756074"/>
              <a:gd name="connsiteY49" fmla="*/ 717453 h 3100095"/>
              <a:gd name="connsiteX50" fmla="*/ 253219 w 3756074"/>
              <a:gd name="connsiteY50" fmla="*/ 759656 h 3100095"/>
              <a:gd name="connsiteX51" fmla="*/ 281354 w 3756074"/>
              <a:gd name="connsiteY51" fmla="*/ 801859 h 3100095"/>
              <a:gd name="connsiteX52" fmla="*/ 281354 w 3756074"/>
              <a:gd name="connsiteY52" fmla="*/ 1237957 h 3100095"/>
              <a:gd name="connsiteX53" fmla="*/ 267286 w 3756074"/>
              <a:gd name="connsiteY53" fmla="*/ 1294228 h 3100095"/>
              <a:gd name="connsiteX54" fmla="*/ 182880 w 3756074"/>
              <a:gd name="connsiteY54" fmla="*/ 1378634 h 3100095"/>
              <a:gd name="connsiteX55" fmla="*/ 154745 w 3756074"/>
              <a:gd name="connsiteY55" fmla="*/ 1420837 h 3100095"/>
              <a:gd name="connsiteX56" fmla="*/ 98474 w 3756074"/>
              <a:gd name="connsiteY56" fmla="*/ 1491176 h 3100095"/>
              <a:gd name="connsiteX57" fmla="*/ 84406 w 3756074"/>
              <a:gd name="connsiteY57" fmla="*/ 1547446 h 3100095"/>
              <a:gd name="connsiteX58" fmla="*/ 70339 w 3756074"/>
              <a:gd name="connsiteY58" fmla="*/ 1589649 h 3100095"/>
              <a:gd name="connsiteX59" fmla="*/ 84406 w 3756074"/>
              <a:gd name="connsiteY59" fmla="*/ 1716259 h 3100095"/>
              <a:gd name="connsiteX60" fmla="*/ 112542 w 3756074"/>
              <a:gd name="connsiteY60" fmla="*/ 1744394 h 3100095"/>
              <a:gd name="connsiteX61" fmla="*/ 140677 w 3756074"/>
              <a:gd name="connsiteY61" fmla="*/ 1786597 h 3100095"/>
              <a:gd name="connsiteX62" fmla="*/ 168813 w 3756074"/>
              <a:gd name="connsiteY62" fmla="*/ 1814733 h 3100095"/>
              <a:gd name="connsiteX63" fmla="*/ 281354 w 3756074"/>
              <a:gd name="connsiteY63" fmla="*/ 1941342 h 3100095"/>
              <a:gd name="connsiteX64" fmla="*/ 323557 w 3756074"/>
              <a:gd name="connsiteY64" fmla="*/ 1955409 h 3100095"/>
              <a:gd name="connsiteX65" fmla="*/ 365760 w 3756074"/>
              <a:gd name="connsiteY65" fmla="*/ 1983545 h 3100095"/>
              <a:gd name="connsiteX66" fmla="*/ 393896 w 3756074"/>
              <a:gd name="connsiteY66" fmla="*/ 2025748 h 3100095"/>
              <a:gd name="connsiteX67" fmla="*/ 436099 w 3756074"/>
              <a:gd name="connsiteY67" fmla="*/ 2039816 h 3100095"/>
              <a:gd name="connsiteX68" fmla="*/ 520505 w 3756074"/>
              <a:gd name="connsiteY68" fmla="*/ 2110154 h 3100095"/>
              <a:gd name="connsiteX69" fmla="*/ 562708 w 3756074"/>
              <a:gd name="connsiteY69" fmla="*/ 2152357 h 3100095"/>
              <a:gd name="connsiteX70" fmla="*/ 647114 w 3756074"/>
              <a:gd name="connsiteY70" fmla="*/ 2222696 h 3100095"/>
              <a:gd name="connsiteX71" fmla="*/ 717453 w 3756074"/>
              <a:gd name="connsiteY71" fmla="*/ 2321169 h 3100095"/>
              <a:gd name="connsiteX72" fmla="*/ 773723 w 3756074"/>
              <a:gd name="connsiteY72" fmla="*/ 2363373 h 3100095"/>
              <a:gd name="connsiteX73" fmla="*/ 886265 w 3756074"/>
              <a:gd name="connsiteY73" fmla="*/ 2475914 h 3100095"/>
              <a:gd name="connsiteX74" fmla="*/ 928468 w 3756074"/>
              <a:gd name="connsiteY74" fmla="*/ 2518117 h 3100095"/>
              <a:gd name="connsiteX75" fmla="*/ 998806 w 3756074"/>
              <a:gd name="connsiteY75" fmla="*/ 2574388 h 3100095"/>
              <a:gd name="connsiteX76" fmla="*/ 1097280 w 3756074"/>
              <a:gd name="connsiteY76" fmla="*/ 2602523 h 3100095"/>
              <a:gd name="connsiteX77" fmla="*/ 1308296 w 3756074"/>
              <a:gd name="connsiteY77" fmla="*/ 2630659 h 3100095"/>
              <a:gd name="connsiteX78" fmla="*/ 1463040 w 3756074"/>
              <a:gd name="connsiteY78" fmla="*/ 2658794 h 3100095"/>
              <a:gd name="connsiteX79" fmla="*/ 1645920 w 3756074"/>
              <a:gd name="connsiteY79" fmla="*/ 2686929 h 3100095"/>
              <a:gd name="connsiteX80" fmla="*/ 1814733 w 3756074"/>
              <a:gd name="connsiteY80" fmla="*/ 2743200 h 3100095"/>
              <a:gd name="connsiteX81" fmla="*/ 1913206 w 3756074"/>
              <a:gd name="connsiteY81" fmla="*/ 2771336 h 3100095"/>
              <a:gd name="connsiteX82" fmla="*/ 1955410 w 3756074"/>
              <a:gd name="connsiteY82" fmla="*/ 2785403 h 3100095"/>
              <a:gd name="connsiteX83" fmla="*/ 2067951 w 3756074"/>
              <a:gd name="connsiteY83" fmla="*/ 2841674 h 3100095"/>
              <a:gd name="connsiteX84" fmla="*/ 2222696 w 3756074"/>
              <a:gd name="connsiteY84" fmla="*/ 2883877 h 3100095"/>
              <a:gd name="connsiteX85" fmla="*/ 2321170 w 3756074"/>
              <a:gd name="connsiteY85" fmla="*/ 2912013 h 3100095"/>
              <a:gd name="connsiteX86" fmla="*/ 2405576 w 3756074"/>
              <a:gd name="connsiteY86" fmla="*/ 2940148 h 3100095"/>
              <a:gd name="connsiteX87" fmla="*/ 2546253 w 3756074"/>
              <a:gd name="connsiteY87" fmla="*/ 2996419 h 3100095"/>
              <a:gd name="connsiteX88" fmla="*/ 2616591 w 3756074"/>
              <a:gd name="connsiteY88" fmla="*/ 3010486 h 3100095"/>
              <a:gd name="connsiteX89" fmla="*/ 3080825 w 3756074"/>
              <a:gd name="connsiteY89" fmla="*/ 2996419 h 3100095"/>
              <a:gd name="connsiteX90" fmla="*/ 3235570 w 3756074"/>
              <a:gd name="connsiteY90" fmla="*/ 2968283 h 3100095"/>
              <a:gd name="connsiteX91" fmla="*/ 3559126 w 3756074"/>
              <a:gd name="connsiteY91" fmla="*/ 2996419 h 3100095"/>
              <a:gd name="connsiteX92" fmla="*/ 3643533 w 3756074"/>
              <a:gd name="connsiteY92" fmla="*/ 3052689 h 3100095"/>
              <a:gd name="connsiteX93" fmla="*/ 3685736 w 3756074"/>
              <a:gd name="connsiteY93" fmla="*/ 3066757 h 3100095"/>
              <a:gd name="connsiteX94" fmla="*/ 3756074 w 3756074"/>
              <a:gd name="connsiteY94" fmla="*/ 3094893 h 310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756074" h="3100095">
                <a:moveTo>
                  <a:pt x="3615397" y="1097280"/>
                </a:moveTo>
                <a:cubicBezTo>
                  <a:pt x="3601329" y="1101969"/>
                  <a:pt x="3587821" y="1113786"/>
                  <a:pt x="3573194" y="1111348"/>
                </a:cubicBezTo>
                <a:cubicBezTo>
                  <a:pt x="3556517" y="1108569"/>
                  <a:pt x="3546113" y="1090774"/>
                  <a:pt x="3530991" y="1083213"/>
                </a:cubicBezTo>
                <a:cubicBezTo>
                  <a:pt x="3517728" y="1076581"/>
                  <a:pt x="3502051" y="1075777"/>
                  <a:pt x="3488788" y="1069145"/>
                </a:cubicBezTo>
                <a:cubicBezTo>
                  <a:pt x="3473666" y="1061584"/>
                  <a:pt x="3462035" y="1047876"/>
                  <a:pt x="3446585" y="1041009"/>
                </a:cubicBezTo>
                <a:cubicBezTo>
                  <a:pt x="3419484" y="1028964"/>
                  <a:pt x="3390314" y="1022252"/>
                  <a:pt x="3362179" y="1012874"/>
                </a:cubicBezTo>
                <a:cubicBezTo>
                  <a:pt x="3348111" y="1008185"/>
                  <a:pt x="3332314" y="1007031"/>
                  <a:pt x="3319976" y="998806"/>
                </a:cubicBezTo>
                <a:cubicBezTo>
                  <a:pt x="3199033" y="918178"/>
                  <a:pt x="3352051" y="1014843"/>
                  <a:pt x="3235570" y="956603"/>
                </a:cubicBezTo>
                <a:cubicBezTo>
                  <a:pt x="3220447" y="949042"/>
                  <a:pt x="3208906" y="935128"/>
                  <a:pt x="3193366" y="928468"/>
                </a:cubicBezTo>
                <a:cubicBezTo>
                  <a:pt x="3175595" y="920852"/>
                  <a:pt x="3155615" y="919956"/>
                  <a:pt x="3137096" y="914400"/>
                </a:cubicBezTo>
                <a:cubicBezTo>
                  <a:pt x="3108690" y="905878"/>
                  <a:pt x="3081462" y="893458"/>
                  <a:pt x="3052690" y="886265"/>
                </a:cubicBezTo>
                <a:cubicBezTo>
                  <a:pt x="3033933" y="881576"/>
                  <a:pt x="3015009" y="877509"/>
                  <a:pt x="2996419" y="872197"/>
                </a:cubicBezTo>
                <a:cubicBezTo>
                  <a:pt x="2930440" y="853345"/>
                  <a:pt x="2972969" y="862147"/>
                  <a:pt x="2897945" y="829994"/>
                </a:cubicBezTo>
                <a:cubicBezTo>
                  <a:pt x="2884315" y="824153"/>
                  <a:pt x="2869005" y="822558"/>
                  <a:pt x="2855742" y="815926"/>
                </a:cubicBezTo>
                <a:cubicBezTo>
                  <a:pt x="2840620" y="808365"/>
                  <a:pt x="2828219" y="796179"/>
                  <a:pt x="2813539" y="787791"/>
                </a:cubicBezTo>
                <a:cubicBezTo>
                  <a:pt x="2795331" y="777387"/>
                  <a:pt x="2775250" y="770445"/>
                  <a:pt x="2757268" y="759656"/>
                </a:cubicBezTo>
                <a:cubicBezTo>
                  <a:pt x="2728272" y="742259"/>
                  <a:pt x="2700997" y="722142"/>
                  <a:pt x="2672862" y="703385"/>
                </a:cubicBezTo>
                <a:cubicBezTo>
                  <a:pt x="2658794" y="694006"/>
                  <a:pt x="2645781" y="682810"/>
                  <a:pt x="2630659" y="675249"/>
                </a:cubicBezTo>
                <a:cubicBezTo>
                  <a:pt x="2592152" y="655996"/>
                  <a:pt x="2565323" y="645490"/>
                  <a:pt x="2532185" y="618979"/>
                </a:cubicBezTo>
                <a:cubicBezTo>
                  <a:pt x="2488565" y="584082"/>
                  <a:pt x="2519586" y="591578"/>
                  <a:pt x="2461846" y="562708"/>
                </a:cubicBezTo>
                <a:cubicBezTo>
                  <a:pt x="2448583" y="556076"/>
                  <a:pt x="2432606" y="555841"/>
                  <a:pt x="2419643" y="548640"/>
                </a:cubicBezTo>
                <a:cubicBezTo>
                  <a:pt x="2390084" y="532218"/>
                  <a:pt x="2363372" y="511126"/>
                  <a:pt x="2335237" y="492369"/>
                </a:cubicBezTo>
                <a:lnTo>
                  <a:pt x="2293034" y="464234"/>
                </a:lnTo>
                <a:cubicBezTo>
                  <a:pt x="2278966" y="454856"/>
                  <a:pt x="2262786" y="448054"/>
                  <a:pt x="2250831" y="436099"/>
                </a:cubicBezTo>
                <a:cubicBezTo>
                  <a:pt x="2212211" y="397477"/>
                  <a:pt x="2235279" y="412157"/>
                  <a:pt x="2180493" y="393896"/>
                </a:cubicBezTo>
                <a:cubicBezTo>
                  <a:pt x="2115980" y="329383"/>
                  <a:pt x="2198290" y="405762"/>
                  <a:pt x="2096086" y="337625"/>
                </a:cubicBezTo>
                <a:cubicBezTo>
                  <a:pt x="2085050" y="330268"/>
                  <a:pt x="2079814" y="315421"/>
                  <a:pt x="2067951" y="309489"/>
                </a:cubicBezTo>
                <a:cubicBezTo>
                  <a:pt x="2039838" y="295433"/>
                  <a:pt x="1976500" y="281349"/>
                  <a:pt x="1941342" y="267286"/>
                </a:cubicBezTo>
                <a:cubicBezTo>
                  <a:pt x="1917896" y="257908"/>
                  <a:pt x="1893992" y="249600"/>
                  <a:pt x="1871003" y="239151"/>
                </a:cubicBezTo>
                <a:cubicBezTo>
                  <a:pt x="1842366" y="226134"/>
                  <a:pt x="1815803" y="208631"/>
                  <a:pt x="1786597" y="196948"/>
                </a:cubicBezTo>
                <a:cubicBezTo>
                  <a:pt x="1737452" y="177290"/>
                  <a:pt x="1693604" y="186535"/>
                  <a:pt x="1645920" y="154745"/>
                </a:cubicBezTo>
                <a:cubicBezTo>
                  <a:pt x="1631852" y="145366"/>
                  <a:pt x="1619167" y="133476"/>
                  <a:pt x="1603717" y="126609"/>
                </a:cubicBezTo>
                <a:cubicBezTo>
                  <a:pt x="1534859" y="96005"/>
                  <a:pt x="1525989" y="103291"/>
                  <a:pt x="1463040" y="84406"/>
                </a:cubicBezTo>
                <a:cubicBezTo>
                  <a:pt x="1434634" y="75884"/>
                  <a:pt x="1403310" y="72722"/>
                  <a:pt x="1378634" y="56271"/>
                </a:cubicBezTo>
                <a:lnTo>
                  <a:pt x="1336431" y="28136"/>
                </a:lnTo>
                <a:lnTo>
                  <a:pt x="590843" y="42203"/>
                </a:lnTo>
                <a:cubicBezTo>
                  <a:pt x="571521" y="42881"/>
                  <a:pt x="553682" y="53331"/>
                  <a:pt x="534573" y="56271"/>
                </a:cubicBezTo>
                <a:cubicBezTo>
                  <a:pt x="492604" y="62728"/>
                  <a:pt x="450166" y="65650"/>
                  <a:pt x="407963" y="70339"/>
                </a:cubicBezTo>
                <a:cubicBezTo>
                  <a:pt x="309489" y="65650"/>
                  <a:pt x="210299" y="69022"/>
                  <a:pt x="112542" y="56271"/>
                </a:cubicBezTo>
                <a:cubicBezTo>
                  <a:pt x="99390" y="54556"/>
                  <a:pt x="96269" y="34067"/>
                  <a:pt x="84406" y="28136"/>
                </a:cubicBezTo>
                <a:cubicBezTo>
                  <a:pt x="57880" y="14873"/>
                  <a:pt x="0" y="0"/>
                  <a:pt x="0" y="0"/>
                </a:cubicBezTo>
                <a:lnTo>
                  <a:pt x="28136" y="84406"/>
                </a:lnTo>
                <a:cubicBezTo>
                  <a:pt x="32825" y="98474"/>
                  <a:pt x="35571" y="113346"/>
                  <a:pt x="42203" y="126609"/>
                </a:cubicBezTo>
                <a:cubicBezTo>
                  <a:pt x="51582" y="145366"/>
                  <a:pt x="62078" y="163605"/>
                  <a:pt x="70339" y="182880"/>
                </a:cubicBezTo>
                <a:cubicBezTo>
                  <a:pt x="76180" y="196510"/>
                  <a:pt x="77774" y="211820"/>
                  <a:pt x="84406" y="225083"/>
                </a:cubicBezTo>
                <a:cubicBezTo>
                  <a:pt x="91967" y="240205"/>
                  <a:pt x="104981" y="252164"/>
                  <a:pt x="112542" y="267286"/>
                </a:cubicBezTo>
                <a:cubicBezTo>
                  <a:pt x="138578" y="319356"/>
                  <a:pt x="116597" y="315614"/>
                  <a:pt x="140677" y="379828"/>
                </a:cubicBezTo>
                <a:cubicBezTo>
                  <a:pt x="146614" y="395659"/>
                  <a:pt x="159434" y="407963"/>
                  <a:pt x="168813" y="422031"/>
                </a:cubicBezTo>
                <a:cubicBezTo>
                  <a:pt x="198995" y="512580"/>
                  <a:pt x="170435" y="417701"/>
                  <a:pt x="196948" y="576776"/>
                </a:cubicBezTo>
                <a:cubicBezTo>
                  <a:pt x="204034" y="619291"/>
                  <a:pt x="226647" y="679939"/>
                  <a:pt x="239151" y="717453"/>
                </a:cubicBezTo>
                <a:cubicBezTo>
                  <a:pt x="243840" y="731521"/>
                  <a:pt x="244994" y="747318"/>
                  <a:pt x="253219" y="759656"/>
                </a:cubicBezTo>
                <a:lnTo>
                  <a:pt x="281354" y="801859"/>
                </a:lnTo>
                <a:cubicBezTo>
                  <a:pt x="324821" y="975720"/>
                  <a:pt x="304856" y="873681"/>
                  <a:pt x="281354" y="1237957"/>
                </a:cubicBezTo>
                <a:cubicBezTo>
                  <a:pt x="280109" y="1257251"/>
                  <a:pt x="278373" y="1278389"/>
                  <a:pt x="267286" y="1294228"/>
                </a:cubicBezTo>
                <a:cubicBezTo>
                  <a:pt x="244468" y="1326825"/>
                  <a:pt x="204951" y="1345527"/>
                  <a:pt x="182880" y="1378634"/>
                </a:cubicBezTo>
                <a:cubicBezTo>
                  <a:pt x="173502" y="1392702"/>
                  <a:pt x="165307" y="1407635"/>
                  <a:pt x="154745" y="1420837"/>
                </a:cubicBezTo>
                <a:cubicBezTo>
                  <a:pt x="74556" y="1521075"/>
                  <a:pt x="185083" y="1361265"/>
                  <a:pt x="98474" y="1491176"/>
                </a:cubicBezTo>
                <a:cubicBezTo>
                  <a:pt x="93785" y="1509933"/>
                  <a:pt x="89717" y="1528856"/>
                  <a:pt x="84406" y="1547446"/>
                </a:cubicBezTo>
                <a:cubicBezTo>
                  <a:pt x="80332" y="1561704"/>
                  <a:pt x="70339" y="1574820"/>
                  <a:pt x="70339" y="1589649"/>
                </a:cubicBezTo>
                <a:cubicBezTo>
                  <a:pt x="70339" y="1632112"/>
                  <a:pt x="73233" y="1675292"/>
                  <a:pt x="84406" y="1716259"/>
                </a:cubicBezTo>
                <a:cubicBezTo>
                  <a:pt x="87896" y="1729055"/>
                  <a:pt x="104256" y="1734037"/>
                  <a:pt x="112542" y="1744394"/>
                </a:cubicBezTo>
                <a:cubicBezTo>
                  <a:pt x="123104" y="1757596"/>
                  <a:pt x="130115" y="1773395"/>
                  <a:pt x="140677" y="1786597"/>
                </a:cubicBezTo>
                <a:cubicBezTo>
                  <a:pt x="148963" y="1796954"/>
                  <a:pt x="160527" y="1804376"/>
                  <a:pt x="168813" y="1814733"/>
                </a:cubicBezTo>
                <a:cubicBezTo>
                  <a:pt x="202933" y="1857384"/>
                  <a:pt x="222849" y="1921841"/>
                  <a:pt x="281354" y="1941342"/>
                </a:cubicBezTo>
                <a:lnTo>
                  <a:pt x="323557" y="1955409"/>
                </a:lnTo>
                <a:cubicBezTo>
                  <a:pt x="337625" y="1964788"/>
                  <a:pt x="353805" y="1971590"/>
                  <a:pt x="365760" y="1983545"/>
                </a:cubicBezTo>
                <a:cubicBezTo>
                  <a:pt x="377715" y="1995500"/>
                  <a:pt x="380694" y="2015186"/>
                  <a:pt x="393896" y="2025748"/>
                </a:cubicBezTo>
                <a:cubicBezTo>
                  <a:pt x="405475" y="2035011"/>
                  <a:pt x="422031" y="2035127"/>
                  <a:pt x="436099" y="2039816"/>
                </a:cubicBezTo>
                <a:cubicBezTo>
                  <a:pt x="559396" y="2163113"/>
                  <a:pt x="402992" y="2012227"/>
                  <a:pt x="520505" y="2110154"/>
                </a:cubicBezTo>
                <a:cubicBezTo>
                  <a:pt x="535789" y="2122890"/>
                  <a:pt x="547603" y="2139410"/>
                  <a:pt x="562708" y="2152357"/>
                </a:cubicBezTo>
                <a:cubicBezTo>
                  <a:pt x="597537" y="2182210"/>
                  <a:pt x="620532" y="2189468"/>
                  <a:pt x="647114" y="2222696"/>
                </a:cubicBezTo>
                <a:cubicBezTo>
                  <a:pt x="679063" y="2262632"/>
                  <a:pt x="677854" y="2281569"/>
                  <a:pt x="717453" y="2321169"/>
                </a:cubicBezTo>
                <a:cubicBezTo>
                  <a:pt x="734032" y="2337748"/>
                  <a:pt x="756440" y="2347530"/>
                  <a:pt x="773723" y="2363373"/>
                </a:cubicBezTo>
                <a:cubicBezTo>
                  <a:pt x="812831" y="2399222"/>
                  <a:pt x="848751" y="2438400"/>
                  <a:pt x="886265" y="2475914"/>
                </a:cubicBezTo>
                <a:lnTo>
                  <a:pt x="928468" y="2518117"/>
                </a:lnTo>
                <a:cubicBezTo>
                  <a:pt x="954639" y="2544288"/>
                  <a:pt x="963310" y="2556640"/>
                  <a:pt x="998806" y="2574388"/>
                </a:cubicBezTo>
                <a:cubicBezTo>
                  <a:pt x="1021296" y="2585633"/>
                  <a:pt x="1076241" y="2596512"/>
                  <a:pt x="1097280" y="2602523"/>
                </a:cubicBezTo>
                <a:cubicBezTo>
                  <a:pt x="1226845" y="2639541"/>
                  <a:pt x="996022" y="2595962"/>
                  <a:pt x="1308296" y="2630659"/>
                </a:cubicBezTo>
                <a:cubicBezTo>
                  <a:pt x="1361609" y="2636583"/>
                  <a:pt x="1410568" y="2649253"/>
                  <a:pt x="1463040" y="2658794"/>
                </a:cubicBezTo>
                <a:cubicBezTo>
                  <a:pt x="1534621" y="2671809"/>
                  <a:pt x="1572139" y="2676389"/>
                  <a:pt x="1645920" y="2686929"/>
                </a:cubicBezTo>
                <a:cubicBezTo>
                  <a:pt x="1702191" y="2705686"/>
                  <a:pt x="1757700" y="2726905"/>
                  <a:pt x="1814733" y="2743200"/>
                </a:cubicBezTo>
                <a:lnTo>
                  <a:pt x="1913206" y="2771336"/>
                </a:lnTo>
                <a:cubicBezTo>
                  <a:pt x="1927409" y="2775597"/>
                  <a:pt x="1941910" y="2779267"/>
                  <a:pt x="1955410" y="2785403"/>
                </a:cubicBezTo>
                <a:cubicBezTo>
                  <a:pt x="1993592" y="2802758"/>
                  <a:pt x="2026824" y="2833448"/>
                  <a:pt x="2067951" y="2841674"/>
                </a:cubicBezTo>
                <a:cubicBezTo>
                  <a:pt x="2187924" y="2865669"/>
                  <a:pt x="2090114" y="2843082"/>
                  <a:pt x="2222696" y="2883877"/>
                </a:cubicBezTo>
                <a:cubicBezTo>
                  <a:pt x="2255325" y="2893917"/>
                  <a:pt x="2288541" y="2901973"/>
                  <a:pt x="2321170" y="2912013"/>
                </a:cubicBezTo>
                <a:cubicBezTo>
                  <a:pt x="2349516" y="2920735"/>
                  <a:pt x="2378040" y="2929134"/>
                  <a:pt x="2405576" y="2940148"/>
                </a:cubicBezTo>
                <a:cubicBezTo>
                  <a:pt x="2452468" y="2958905"/>
                  <a:pt x="2496729" y="2986515"/>
                  <a:pt x="2546253" y="2996419"/>
                </a:cubicBezTo>
                <a:lnTo>
                  <a:pt x="2616591" y="3010486"/>
                </a:lnTo>
                <a:cubicBezTo>
                  <a:pt x="2771336" y="3005797"/>
                  <a:pt x="2926212" y="3004348"/>
                  <a:pt x="3080825" y="2996419"/>
                </a:cubicBezTo>
                <a:cubicBezTo>
                  <a:pt x="3105029" y="2995178"/>
                  <a:pt x="3207499" y="2973897"/>
                  <a:pt x="3235570" y="2968283"/>
                </a:cubicBezTo>
                <a:cubicBezTo>
                  <a:pt x="3343422" y="2977662"/>
                  <a:pt x="3453112" y="2974485"/>
                  <a:pt x="3559126" y="2996419"/>
                </a:cubicBezTo>
                <a:cubicBezTo>
                  <a:pt x="3592239" y="3003270"/>
                  <a:pt x="3611454" y="3041996"/>
                  <a:pt x="3643533" y="3052689"/>
                </a:cubicBezTo>
                <a:cubicBezTo>
                  <a:pt x="3657601" y="3057378"/>
                  <a:pt x="3672473" y="3060125"/>
                  <a:pt x="3685736" y="3066757"/>
                </a:cubicBezTo>
                <a:cubicBezTo>
                  <a:pt x="3752411" y="3100095"/>
                  <a:pt x="3701786" y="3094893"/>
                  <a:pt x="3756074" y="309489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olný tvar 12"/>
          <p:cNvSpPr/>
          <p:nvPr/>
        </p:nvSpPr>
        <p:spPr>
          <a:xfrm>
            <a:off x="570143" y="4262511"/>
            <a:ext cx="3525649" cy="2236763"/>
          </a:xfrm>
          <a:custGeom>
            <a:avLst/>
            <a:gdLst>
              <a:gd name="connsiteX0" fmla="*/ 3382879 w 3525649"/>
              <a:gd name="connsiteY0" fmla="*/ 0 h 2236763"/>
              <a:gd name="connsiteX1" fmla="*/ 2974915 w 3525649"/>
              <a:gd name="connsiteY1" fmla="*/ 28135 h 2236763"/>
              <a:gd name="connsiteX2" fmla="*/ 2904577 w 3525649"/>
              <a:gd name="connsiteY2" fmla="*/ 42203 h 2236763"/>
              <a:gd name="connsiteX3" fmla="*/ 2707629 w 3525649"/>
              <a:gd name="connsiteY3" fmla="*/ 70338 h 2236763"/>
              <a:gd name="connsiteX4" fmla="*/ 2609155 w 3525649"/>
              <a:gd name="connsiteY4" fmla="*/ 98474 h 2236763"/>
              <a:gd name="connsiteX5" fmla="*/ 2510682 w 3525649"/>
              <a:gd name="connsiteY5" fmla="*/ 140677 h 2236763"/>
              <a:gd name="connsiteX6" fmla="*/ 2454411 w 3525649"/>
              <a:gd name="connsiteY6" fmla="*/ 182880 h 2236763"/>
              <a:gd name="connsiteX7" fmla="*/ 2412208 w 3525649"/>
              <a:gd name="connsiteY7" fmla="*/ 196947 h 2236763"/>
              <a:gd name="connsiteX8" fmla="*/ 2355937 w 3525649"/>
              <a:gd name="connsiteY8" fmla="*/ 225083 h 2236763"/>
              <a:gd name="connsiteX9" fmla="*/ 2313734 w 3525649"/>
              <a:gd name="connsiteY9" fmla="*/ 253218 h 2236763"/>
              <a:gd name="connsiteX10" fmla="*/ 2271531 w 3525649"/>
              <a:gd name="connsiteY10" fmla="*/ 267286 h 2236763"/>
              <a:gd name="connsiteX11" fmla="*/ 2187125 w 3525649"/>
              <a:gd name="connsiteY11" fmla="*/ 323557 h 2236763"/>
              <a:gd name="connsiteX12" fmla="*/ 2144922 w 3525649"/>
              <a:gd name="connsiteY12" fmla="*/ 351692 h 2236763"/>
              <a:gd name="connsiteX13" fmla="*/ 2116786 w 3525649"/>
              <a:gd name="connsiteY13" fmla="*/ 379827 h 2236763"/>
              <a:gd name="connsiteX14" fmla="*/ 2032380 w 3525649"/>
              <a:gd name="connsiteY14" fmla="*/ 436098 h 2236763"/>
              <a:gd name="connsiteX15" fmla="*/ 1933906 w 3525649"/>
              <a:gd name="connsiteY15" fmla="*/ 492369 h 2236763"/>
              <a:gd name="connsiteX16" fmla="*/ 1877635 w 3525649"/>
              <a:gd name="connsiteY16" fmla="*/ 534572 h 2236763"/>
              <a:gd name="connsiteX17" fmla="*/ 1835432 w 3525649"/>
              <a:gd name="connsiteY17" fmla="*/ 576775 h 2236763"/>
              <a:gd name="connsiteX18" fmla="*/ 1751026 w 3525649"/>
              <a:gd name="connsiteY18" fmla="*/ 633046 h 2236763"/>
              <a:gd name="connsiteX19" fmla="*/ 1666620 w 3525649"/>
              <a:gd name="connsiteY19" fmla="*/ 689317 h 2236763"/>
              <a:gd name="connsiteX20" fmla="*/ 1582214 w 3525649"/>
              <a:gd name="connsiteY20" fmla="*/ 773723 h 2236763"/>
              <a:gd name="connsiteX21" fmla="*/ 1497808 w 3525649"/>
              <a:gd name="connsiteY21" fmla="*/ 829994 h 2236763"/>
              <a:gd name="connsiteX22" fmla="*/ 1455605 w 3525649"/>
              <a:gd name="connsiteY22" fmla="*/ 872197 h 2236763"/>
              <a:gd name="connsiteX23" fmla="*/ 1385266 w 3525649"/>
              <a:gd name="connsiteY23" fmla="*/ 900332 h 2236763"/>
              <a:gd name="connsiteX24" fmla="*/ 1272725 w 3525649"/>
              <a:gd name="connsiteY24" fmla="*/ 956603 h 2236763"/>
              <a:gd name="connsiteX25" fmla="*/ 1230522 w 3525649"/>
              <a:gd name="connsiteY25" fmla="*/ 984738 h 2236763"/>
              <a:gd name="connsiteX26" fmla="*/ 1117980 w 3525649"/>
              <a:gd name="connsiteY26" fmla="*/ 1026941 h 2236763"/>
              <a:gd name="connsiteX27" fmla="*/ 1033574 w 3525649"/>
              <a:gd name="connsiteY27" fmla="*/ 1083212 h 2236763"/>
              <a:gd name="connsiteX28" fmla="*/ 935100 w 3525649"/>
              <a:gd name="connsiteY28" fmla="*/ 1125415 h 2236763"/>
              <a:gd name="connsiteX29" fmla="*/ 850694 w 3525649"/>
              <a:gd name="connsiteY29" fmla="*/ 1181686 h 2236763"/>
              <a:gd name="connsiteX30" fmla="*/ 794423 w 3525649"/>
              <a:gd name="connsiteY30" fmla="*/ 1223889 h 2236763"/>
              <a:gd name="connsiteX31" fmla="*/ 710017 w 3525649"/>
              <a:gd name="connsiteY31" fmla="*/ 1266092 h 2236763"/>
              <a:gd name="connsiteX32" fmla="*/ 625611 w 3525649"/>
              <a:gd name="connsiteY32" fmla="*/ 1322363 h 2236763"/>
              <a:gd name="connsiteX33" fmla="*/ 569340 w 3525649"/>
              <a:gd name="connsiteY33" fmla="*/ 1378634 h 2236763"/>
              <a:gd name="connsiteX34" fmla="*/ 484934 w 3525649"/>
              <a:gd name="connsiteY34" fmla="*/ 1406769 h 2236763"/>
              <a:gd name="connsiteX35" fmla="*/ 442731 w 3525649"/>
              <a:gd name="connsiteY35" fmla="*/ 1434904 h 2236763"/>
              <a:gd name="connsiteX36" fmla="*/ 217648 w 3525649"/>
              <a:gd name="connsiteY36" fmla="*/ 1448972 h 2236763"/>
              <a:gd name="connsiteX37" fmla="*/ 105106 w 3525649"/>
              <a:gd name="connsiteY37" fmla="*/ 1491175 h 2236763"/>
              <a:gd name="connsiteX38" fmla="*/ 20700 w 3525649"/>
              <a:gd name="connsiteY38" fmla="*/ 1519311 h 2236763"/>
              <a:gd name="connsiteX39" fmla="*/ 6632 w 3525649"/>
              <a:gd name="connsiteY39" fmla="*/ 1561514 h 2236763"/>
              <a:gd name="connsiteX40" fmla="*/ 48835 w 3525649"/>
              <a:gd name="connsiteY40" fmla="*/ 1575581 h 2236763"/>
              <a:gd name="connsiteX41" fmla="*/ 105106 w 3525649"/>
              <a:gd name="connsiteY41" fmla="*/ 1603717 h 2236763"/>
              <a:gd name="connsiteX42" fmla="*/ 175445 w 3525649"/>
              <a:gd name="connsiteY42" fmla="*/ 1702191 h 2236763"/>
              <a:gd name="connsiteX43" fmla="*/ 217648 w 3525649"/>
              <a:gd name="connsiteY43" fmla="*/ 1730326 h 2236763"/>
              <a:gd name="connsiteX44" fmla="*/ 287986 w 3525649"/>
              <a:gd name="connsiteY44" fmla="*/ 1828800 h 2236763"/>
              <a:gd name="connsiteX45" fmla="*/ 302054 w 3525649"/>
              <a:gd name="connsiteY45" fmla="*/ 1871003 h 2236763"/>
              <a:gd name="connsiteX46" fmla="*/ 344257 w 3525649"/>
              <a:gd name="connsiteY46" fmla="*/ 1899138 h 2236763"/>
              <a:gd name="connsiteX47" fmla="*/ 428663 w 3525649"/>
              <a:gd name="connsiteY47" fmla="*/ 1983544 h 2236763"/>
              <a:gd name="connsiteX48" fmla="*/ 470866 w 3525649"/>
              <a:gd name="connsiteY48" fmla="*/ 2011680 h 2236763"/>
              <a:gd name="connsiteX49" fmla="*/ 625611 w 3525649"/>
              <a:gd name="connsiteY49" fmla="*/ 2039815 h 2236763"/>
              <a:gd name="connsiteX50" fmla="*/ 738152 w 3525649"/>
              <a:gd name="connsiteY50" fmla="*/ 2096086 h 2236763"/>
              <a:gd name="connsiteX51" fmla="*/ 878829 w 3525649"/>
              <a:gd name="connsiteY51" fmla="*/ 2124221 h 2236763"/>
              <a:gd name="connsiteX52" fmla="*/ 921032 w 3525649"/>
              <a:gd name="connsiteY52" fmla="*/ 2138289 h 2236763"/>
              <a:gd name="connsiteX53" fmla="*/ 1117980 w 3525649"/>
              <a:gd name="connsiteY53" fmla="*/ 2166424 h 2236763"/>
              <a:gd name="connsiteX54" fmla="*/ 1202386 w 3525649"/>
              <a:gd name="connsiteY54" fmla="*/ 2194560 h 2236763"/>
              <a:gd name="connsiteX55" fmla="*/ 1610349 w 3525649"/>
              <a:gd name="connsiteY55" fmla="*/ 2236763 h 2236763"/>
              <a:gd name="connsiteX56" fmla="*/ 2074583 w 3525649"/>
              <a:gd name="connsiteY56" fmla="*/ 2222695 h 2236763"/>
              <a:gd name="connsiteX57" fmla="*/ 2187125 w 3525649"/>
              <a:gd name="connsiteY57" fmla="*/ 2180492 h 2236763"/>
              <a:gd name="connsiteX58" fmla="*/ 2243395 w 3525649"/>
              <a:gd name="connsiteY58" fmla="*/ 2166424 h 2236763"/>
              <a:gd name="connsiteX59" fmla="*/ 2285599 w 3525649"/>
              <a:gd name="connsiteY59" fmla="*/ 2152357 h 2236763"/>
              <a:gd name="connsiteX60" fmla="*/ 2341869 w 3525649"/>
              <a:gd name="connsiteY60" fmla="*/ 2138289 h 2236763"/>
              <a:gd name="connsiteX61" fmla="*/ 2454411 w 3525649"/>
              <a:gd name="connsiteY61" fmla="*/ 2096086 h 2236763"/>
              <a:gd name="connsiteX62" fmla="*/ 2510682 w 3525649"/>
              <a:gd name="connsiteY62" fmla="*/ 2067951 h 2236763"/>
              <a:gd name="connsiteX63" fmla="*/ 2552885 w 3525649"/>
              <a:gd name="connsiteY63" fmla="*/ 2053883 h 2236763"/>
              <a:gd name="connsiteX64" fmla="*/ 2651359 w 3525649"/>
              <a:gd name="connsiteY64" fmla="*/ 1983544 h 2236763"/>
              <a:gd name="connsiteX65" fmla="*/ 2749832 w 3525649"/>
              <a:gd name="connsiteY65" fmla="*/ 1955409 h 2236763"/>
              <a:gd name="connsiteX66" fmla="*/ 2792035 w 3525649"/>
              <a:gd name="connsiteY66" fmla="*/ 1927274 h 2236763"/>
              <a:gd name="connsiteX67" fmla="*/ 2820171 w 3525649"/>
              <a:gd name="connsiteY67" fmla="*/ 1899138 h 2236763"/>
              <a:gd name="connsiteX68" fmla="*/ 2862374 w 3525649"/>
              <a:gd name="connsiteY68" fmla="*/ 1885071 h 2236763"/>
              <a:gd name="connsiteX69" fmla="*/ 2904577 w 3525649"/>
              <a:gd name="connsiteY69" fmla="*/ 1842867 h 2236763"/>
              <a:gd name="connsiteX70" fmla="*/ 2974915 w 3525649"/>
              <a:gd name="connsiteY70" fmla="*/ 1800664 h 2236763"/>
              <a:gd name="connsiteX71" fmla="*/ 3003051 w 3525649"/>
              <a:gd name="connsiteY71" fmla="*/ 1758461 h 2236763"/>
              <a:gd name="connsiteX72" fmla="*/ 3045254 w 3525649"/>
              <a:gd name="connsiteY72" fmla="*/ 1702191 h 2236763"/>
              <a:gd name="connsiteX73" fmla="*/ 3073389 w 3525649"/>
              <a:gd name="connsiteY73" fmla="*/ 1659987 h 2236763"/>
              <a:gd name="connsiteX74" fmla="*/ 3171863 w 3525649"/>
              <a:gd name="connsiteY74" fmla="*/ 1575581 h 2236763"/>
              <a:gd name="connsiteX75" fmla="*/ 3199999 w 3525649"/>
              <a:gd name="connsiteY75" fmla="*/ 1519311 h 2236763"/>
              <a:gd name="connsiteX76" fmla="*/ 3270337 w 3525649"/>
              <a:gd name="connsiteY76" fmla="*/ 1448972 h 2236763"/>
              <a:gd name="connsiteX77" fmla="*/ 3312540 w 3525649"/>
              <a:gd name="connsiteY77" fmla="*/ 1406769 h 2236763"/>
              <a:gd name="connsiteX78" fmla="*/ 3368811 w 3525649"/>
              <a:gd name="connsiteY78" fmla="*/ 1322363 h 2236763"/>
              <a:gd name="connsiteX79" fmla="*/ 3411014 w 3525649"/>
              <a:gd name="connsiteY79" fmla="*/ 1252024 h 2236763"/>
              <a:gd name="connsiteX80" fmla="*/ 3453217 w 3525649"/>
              <a:gd name="connsiteY80" fmla="*/ 1167618 h 2236763"/>
              <a:gd name="connsiteX81" fmla="*/ 3509488 w 3525649"/>
              <a:gd name="connsiteY81" fmla="*/ 1125415 h 2236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3525649" h="2236763">
                <a:moveTo>
                  <a:pt x="3382879" y="0"/>
                </a:moveTo>
                <a:lnTo>
                  <a:pt x="2974915" y="28135"/>
                </a:lnTo>
                <a:cubicBezTo>
                  <a:pt x="2951097" y="30237"/>
                  <a:pt x="2928209" y="38567"/>
                  <a:pt x="2904577" y="42203"/>
                </a:cubicBezTo>
                <a:cubicBezTo>
                  <a:pt x="2792222" y="59489"/>
                  <a:pt x="2807832" y="50298"/>
                  <a:pt x="2707629" y="70338"/>
                </a:cubicBezTo>
                <a:cubicBezTo>
                  <a:pt x="2692606" y="73343"/>
                  <a:pt x="2627031" y="89536"/>
                  <a:pt x="2609155" y="98474"/>
                </a:cubicBezTo>
                <a:cubicBezTo>
                  <a:pt x="2512003" y="147049"/>
                  <a:pt x="2627794" y="111398"/>
                  <a:pt x="2510682" y="140677"/>
                </a:cubicBezTo>
                <a:cubicBezTo>
                  <a:pt x="2491925" y="154745"/>
                  <a:pt x="2474768" y="171248"/>
                  <a:pt x="2454411" y="182880"/>
                </a:cubicBezTo>
                <a:cubicBezTo>
                  <a:pt x="2441536" y="190237"/>
                  <a:pt x="2425838" y="191106"/>
                  <a:pt x="2412208" y="196947"/>
                </a:cubicBezTo>
                <a:cubicBezTo>
                  <a:pt x="2392933" y="205208"/>
                  <a:pt x="2374145" y="214678"/>
                  <a:pt x="2355937" y="225083"/>
                </a:cubicBezTo>
                <a:cubicBezTo>
                  <a:pt x="2341257" y="233471"/>
                  <a:pt x="2328856" y="245657"/>
                  <a:pt x="2313734" y="253218"/>
                </a:cubicBezTo>
                <a:cubicBezTo>
                  <a:pt x="2300471" y="259850"/>
                  <a:pt x="2284494" y="260085"/>
                  <a:pt x="2271531" y="267286"/>
                </a:cubicBezTo>
                <a:cubicBezTo>
                  <a:pt x="2241972" y="283708"/>
                  <a:pt x="2215260" y="304800"/>
                  <a:pt x="2187125" y="323557"/>
                </a:cubicBezTo>
                <a:cubicBezTo>
                  <a:pt x="2173057" y="332935"/>
                  <a:pt x="2156877" y="339737"/>
                  <a:pt x="2144922" y="351692"/>
                </a:cubicBezTo>
                <a:cubicBezTo>
                  <a:pt x="2135543" y="361070"/>
                  <a:pt x="2127397" y="371869"/>
                  <a:pt x="2116786" y="379827"/>
                </a:cubicBezTo>
                <a:cubicBezTo>
                  <a:pt x="2089734" y="400116"/>
                  <a:pt x="2062625" y="420975"/>
                  <a:pt x="2032380" y="436098"/>
                </a:cubicBezTo>
                <a:cubicBezTo>
                  <a:pt x="1977431" y="463573"/>
                  <a:pt x="1980301" y="459230"/>
                  <a:pt x="1933906" y="492369"/>
                </a:cubicBezTo>
                <a:cubicBezTo>
                  <a:pt x="1914827" y="505997"/>
                  <a:pt x="1895437" y="519313"/>
                  <a:pt x="1877635" y="534572"/>
                </a:cubicBezTo>
                <a:cubicBezTo>
                  <a:pt x="1862530" y="547519"/>
                  <a:pt x="1851136" y="564561"/>
                  <a:pt x="1835432" y="576775"/>
                </a:cubicBezTo>
                <a:cubicBezTo>
                  <a:pt x="1808740" y="597535"/>
                  <a:pt x="1779161" y="614289"/>
                  <a:pt x="1751026" y="633046"/>
                </a:cubicBezTo>
                <a:cubicBezTo>
                  <a:pt x="1722891" y="651803"/>
                  <a:pt x="1690530" y="665407"/>
                  <a:pt x="1666620" y="689317"/>
                </a:cubicBezTo>
                <a:cubicBezTo>
                  <a:pt x="1638485" y="717452"/>
                  <a:pt x="1615321" y="751652"/>
                  <a:pt x="1582214" y="773723"/>
                </a:cubicBezTo>
                <a:cubicBezTo>
                  <a:pt x="1554079" y="792480"/>
                  <a:pt x="1521718" y="806084"/>
                  <a:pt x="1497808" y="829994"/>
                </a:cubicBezTo>
                <a:cubicBezTo>
                  <a:pt x="1483740" y="844062"/>
                  <a:pt x="1472476" y="861653"/>
                  <a:pt x="1455605" y="872197"/>
                </a:cubicBezTo>
                <a:cubicBezTo>
                  <a:pt x="1434191" y="885581"/>
                  <a:pt x="1408194" y="889750"/>
                  <a:pt x="1385266" y="900332"/>
                </a:cubicBezTo>
                <a:cubicBezTo>
                  <a:pt x="1347185" y="917908"/>
                  <a:pt x="1307623" y="933338"/>
                  <a:pt x="1272725" y="956603"/>
                </a:cubicBezTo>
                <a:cubicBezTo>
                  <a:pt x="1258657" y="965981"/>
                  <a:pt x="1246062" y="978078"/>
                  <a:pt x="1230522" y="984738"/>
                </a:cubicBezTo>
                <a:cubicBezTo>
                  <a:pt x="1113667" y="1034818"/>
                  <a:pt x="1235189" y="956616"/>
                  <a:pt x="1117980" y="1026941"/>
                </a:cubicBezTo>
                <a:cubicBezTo>
                  <a:pt x="1088984" y="1044338"/>
                  <a:pt x="1063819" y="1068090"/>
                  <a:pt x="1033574" y="1083212"/>
                </a:cubicBezTo>
                <a:cubicBezTo>
                  <a:pt x="964040" y="1117978"/>
                  <a:pt x="997198" y="1104715"/>
                  <a:pt x="935100" y="1125415"/>
                </a:cubicBezTo>
                <a:cubicBezTo>
                  <a:pt x="877774" y="1182743"/>
                  <a:pt x="941537" y="1124910"/>
                  <a:pt x="850694" y="1181686"/>
                </a:cubicBezTo>
                <a:cubicBezTo>
                  <a:pt x="830812" y="1194112"/>
                  <a:pt x="814528" y="1211826"/>
                  <a:pt x="794423" y="1223889"/>
                </a:cubicBezTo>
                <a:cubicBezTo>
                  <a:pt x="767449" y="1240073"/>
                  <a:pt x="737188" y="1250242"/>
                  <a:pt x="710017" y="1266092"/>
                </a:cubicBezTo>
                <a:cubicBezTo>
                  <a:pt x="680809" y="1283130"/>
                  <a:pt x="649521" y="1298453"/>
                  <a:pt x="625611" y="1322363"/>
                </a:cubicBezTo>
                <a:cubicBezTo>
                  <a:pt x="606854" y="1341120"/>
                  <a:pt x="592086" y="1364986"/>
                  <a:pt x="569340" y="1378634"/>
                </a:cubicBezTo>
                <a:cubicBezTo>
                  <a:pt x="543909" y="1393892"/>
                  <a:pt x="509610" y="1390318"/>
                  <a:pt x="484934" y="1406769"/>
                </a:cubicBezTo>
                <a:cubicBezTo>
                  <a:pt x="470866" y="1416147"/>
                  <a:pt x="459431" y="1432267"/>
                  <a:pt x="442731" y="1434904"/>
                </a:cubicBezTo>
                <a:cubicBezTo>
                  <a:pt x="368477" y="1446628"/>
                  <a:pt x="292676" y="1444283"/>
                  <a:pt x="217648" y="1448972"/>
                </a:cubicBezTo>
                <a:cubicBezTo>
                  <a:pt x="92222" y="1490782"/>
                  <a:pt x="290141" y="1423890"/>
                  <a:pt x="105106" y="1491175"/>
                </a:cubicBezTo>
                <a:cubicBezTo>
                  <a:pt x="77234" y="1501310"/>
                  <a:pt x="20700" y="1519311"/>
                  <a:pt x="20700" y="1519311"/>
                </a:cubicBezTo>
                <a:cubicBezTo>
                  <a:pt x="16011" y="1533379"/>
                  <a:pt x="0" y="1548251"/>
                  <a:pt x="6632" y="1561514"/>
                </a:cubicBezTo>
                <a:cubicBezTo>
                  <a:pt x="13264" y="1574777"/>
                  <a:pt x="35205" y="1569740"/>
                  <a:pt x="48835" y="1575581"/>
                </a:cubicBezTo>
                <a:cubicBezTo>
                  <a:pt x="68110" y="1583842"/>
                  <a:pt x="86349" y="1594338"/>
                  <a:pt x="105106" y="1603717"/>
                </a:cubicBezTo>
                <a:cubicBezTo>
                  <a:pt x="121080" y="1627677"/>
                  <a:pt x="157999" y="1684745"/>
                  <a:pt x="175445" y="1702191"/>
                </a:cubicBezTo>
                <a:cubicBezTo>
                  <a:pt x="187400" y="1714146"/>
                  <a:pt x="203580" y="1720948"/>
                  <a:pt x="217648" y="1730326"/>
                </a:cubicBezTo>
                <a:cubicBezTo>
                  <a:pt x="227207" y="1743072"/>
                  <a:pt x="277700" y="1808228"/>
                  <a:pt x="287986" y="1828800"/>
                </a:cubicBezTo>
                <a:cubicBezTo>
                  <a:pt x="294618" y="1842063"/>
                  <a:pt x="292791" y="1859424"/>
                  <a:pt x="302054" y="1871003"/>
                </a:cubicBezTo>
                <a:cubicBezTo>
                  <a:pt x="312616" y="1884205"/>
                  <a:pt x="330189" y="1889760"/>
                  <a:pt x="344257" y="1899138"/>
                </a:cubicBezTo>
                <a:cubicBezTo>
                  <a:pt x="383110" y="1957419"/>
                  <a:pt x="362038" y="1935954"/>
                  <a:pt x="428663" y="1983544"/>
                </a:cubicBezTo>
                <a:cubicBezTo>
                  <a:pt x="442421" y="1993371"/>
                  <a:pt x="455035" y="2005743"/>
                  <a:pt x="470866" y="2011680"/>
                </a:cubicBezTo>
                <a:cubicBezTo>
                  <a:pt x="486589" y="2017576"/>
                  <a:pt x="616138" y="2038236"/>
                  <a:pt x="625611" y="2039815"/>
                </a:cubicBezTo>
                <a:cubicBezTo>
                  <a:pt x="669897" y="2084103"/>
                  <a:pt x="651939" y="2074533"/>
                  <a:pt x="738152" y="2096086"/>
                </a:cubicBezTo>
                <a:cubicBezTo>
                  <a:pt x="784545" y="2107684"/>
                  <a:pt x="833462" y="2109098"/>
                  <a:pt x="878829" y="2124221"/>
                </a:cubicBezTo>
                <a:cubicBezTo>
                  <a:pt x="892897" y="2128910"/>
                  <a:pt x="906646" y="2134692"/>
                  <a:pt x="921032" y="2138289"/>
                </a:cubicBezTo>
                <a:cubicBezTo>
                  <a:pt x="992699" y="2156206"/>
                  <a:pt x="1039193" y="2157670"/>
                  <a:pt x="1117980" y="2166424"/>
                </a:cubicBezTo>
                <a:cubicBezTo>
                  <a:pt x="1146115" y="2175803"/>
                  <a:pt x="1173132" y="2189684"/>
                  <a:pt x="1202386" y="2194560"/>
                </a:cubicBezTo>
                <a:cubicBezTo>
                  <a:pt x="1283624" y="2208100"/>
                  <a:pt x="1507310" y="2227396"/>
                  <a:pt x="1610349" y="2236763"/>
                </a:cubicBezTo>
                <a:cubicBezTo>
                  <a:pt x="1765094" y="2232074"/>
                  <a:pt x="1919993" y="2231051"/>
                  <a:pt x="2074583" y="2222695"/>
                </a:cubicBezTo>
                <a:cubicBezTo>
                  <a:pt x="2130835" y="2219654"/>
                  <a:pt x="2135648" y="2199796"/>
                  <a:pt x="2187125" y="2180492"/>
                </a:cubicBezTo>
                <a:cubicBezTo>
                  <a:pt x="2205228" y="2173703"/>
                  <a:pt x="2224805" y="2171735"/>
                  <a:pt x="2243395" y="2166424"/>
                </a:cubicBezTo>
                <a:cubicBezTo>
                  <a:pt x="2257653" y="2162350"/>
                  <a:pt x="2271341" y="2156431"/>
                  <a:pt x="2285599" y="2152357"/>
                </a:cubicBezTo>
                <a:cubicBezTo>
                  <a:pt x="2304189" y="2147046"/>
                  <a:pt x="2323279" y="2143601"/>
                  <a:pt x="2341869" y="2138289"/>
                </a:cubicBezTo>
                <a:cubicBezTo>
                  <a:pt x="2374348" y="2129009"/>
                  <a:pt x="2427659" y="2107975"/>
                  <a:pt x="2454411" y="2096086"/>
                </a:cubicBezTo>
                <a:cubicBezTo>
                  <a:pt x="2473575" y="2087569"/>
                  <a:pt x="2491407" y="2076212"/>
                  <a:pt x="2510682" y="2067951"/>
                </a:cubicBezTo>
                <a:cubicBezTo>
                  <a:pt x="2524312" y="2062110"/>
                  <a:pt x="2539622" y="2060515"/>
                  <a:pt x="2552885" y="2053883"/>
                </a:cubicBezTo>
                <a:cubicBezTo>
                  <a:pt x="2596426" y="2032112"/>
                  <a:pt x="2606759" y="2009029"/>
                  <a:pt x="2651359" y="1983544"/>
                </a:cubicBezTo>
                <a:cubicBezTo>
                  <a:pt x="2667052" y="1974577"/>
                  <a:pt x="2737656" y="1958453"/>
                  <a:pt x="2749832" y="1955409"/>
                </a:cubicBezTo>
                <a:cubicBezTo>
                  <a:pt x="2763900" y="1946031"/>
                  <a:pt x="2778833" y="1937836"/>
                  <a:pt x="2792035" y="1927274"/>
                </a:cubicBezTo>
                <a:cubicBezTo>
                  <a:pt x="2802392" y="1918988"/>
                  <a:pt x="2808798" y="1905962"/>
                  <a:pt x="2820171" y="1899138"/>
                </a:cubicBezTo>
                <a:cubicBezTo>
                  <a:pt x="2832886" y="1891509"/>
                  <a:pt x="2848306" y="1889760"/>
                  <a:pt x="2862374" y="1885071"/>
                </a:cubicBezTo>
                <a:cubicBezTo>
                  <a:pt x="2876442" y="1871003"/>
                  <a:pt x="2888023" y="1853903"/>
                  <a:pt x="2904577" y="1842867"/>
                </a:cubicBezTo>
                <a:cubicBezTo>
                  <a:pt x="2972168" y="1797806"/>
                  <a:pt x="2924841" y="1863256"/>
                  <a:pt x="2974915" y="1800664"/>
                </a:cubicBezTo>
                <a:cubicBezTo>
                  <a:pt x="2985477" y="1787462"/>
                  <a:pt x="2993224" y="1772219"/>
                  <a:pt x="3003051" y="1758461"/>
                </a:cubicBezTo>
                <a:cubicBezTo>
                  <a:pt x="3016679" y="1739382"/>
                  <a:pt x="3031626" y="1721270"/>
                  <a:pt x="3045254" y="1702191"/>
                </a:cubicBezTo>
                <a:cubicBezTo>
                  <a:pt x="3055081" y="1688433"/>
                  <a:pt x="3061434" y="1671942"/>
                  <a:pt x="3073389" y="1659987"/>
                </a:cubicBezTo>
                <a:cubicBezTo>
                  <a:pt x="3115605" y="1617770"/>
                  <a:pt x="3138245" y="1642815"/>
                  <a:pt x="3171863" y="1575581"/>
                </a:cubicBezTo>
                <a:cubicBezTo>
                  <a:pt x="3181242" y="1556824"/>
                  <a:pt x="3187124" y="1535864"/>
                  <a:pt x="3199999" y="1519311"/>
                </a:cubicBezTo>
                <a:cubicBezTo>
                  <a:pt x="3220356" y="1493138"/>
                  <a:pt x="3246891" y="1472418"/>
                  <a:pt x="3270337" y="1448972"/>
                </a:cubicBezTo>
                <a:cubicBezTo>
                  <a:pt x="3284405" y="1434904"/>
                  <a:pt x="3301504" y="1423322"/>
                  <a:pt x="3312540" y="1406769"/>
                </a:cubicBezTo>
                <a:cubicBezTo>
                  <a:pt x="3331297" y="1378634"/>
                  <a:pt x="3358118" y="1354442"/>
                  <a:pt x="3368811" y="1322363"/>
                </a:cubicBezTo>
                <a:cubicBezTo>
                  <a:pt x="3387073" y="1267577"/>
                  <a:pt x="3372394" y="1290646"/>
                  <a:pt x="3411014" y="1252024"/>
                </a:cubicBezTo>
                <a:cubicBezTo>
                  <a:pt x="3420281" y="1224223"/>
                  <a:pt x="3428427" y="1187450"/>
                  <a:pt x="3453217" y="1167618"/>
                </a:cubicBezTo>
                <a:cubicBezTo>
                  <a:pt x="3525649" y="1109673"/>
                  <a:pt x="3474447" y="1195497"/>
                  <a:pt x="3509488" y="1125415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4684542" y="4375052"/>
            <a:ext cx="3488787" cy="2208628"/>
          </a:xfrm>
          <a:custGeom>
            <a:avLst/>
            <a:gdLst>
              <a:gd name="connsiteX0" fmla="*/ 56270 w 3488787"/>
              <a:gd name="connsiteY0" fmla="*/ 0 h 2208628"/>
              <a:gd name="connsiteX1" fmla="*/ 618978 w 3488787"/>
              <a:gd name="connsiteY1" fmla="*/ 28136 h 2208628"/>
              <a:gd name="connsiteX2" fmla="*/ 759655 w 3488787"/>
              <a:gd name="connsiteY2" fmla="*/ 56271 h 2208628"/>
              <a:gd name="connsiteX3" fmla="*/ 844061 w 3488787"/>
              <a:gd name="connsiteY3" fmla="*/ 84406 h 2208628"/>
              <a:gd name="connsiteX4" fmla="*/ 886264 w 3488787"/>
              <a:gd name="connsiteY4" fmla="*/ 98474 h 2208628"/>
              <a:gd name="connsiteX5" fmla="*/ 1041009 w 3488787"/>
              <a:gd name="connsiteY5" fmla="*/ 168813 h 2208628"/>
              <a:gd name="connsiteX6" fmla="*/ 1153550 w 3488787"/>
              <a:gd name="connsiteY6" fmla="*/ 225083 h 2208628"/>
              <a:gd name="connsiteX7" fmla="*/ 1195753 w 3488787"/>
              <a:gd name="connsiteY7" fmla="*/ 239151 h 2208628"/>
              <a:gd name="connsiteX8" fmla="*/ 1280160 w 3488787"/>
              <a:gd name="connsiteY8" fmla="*/ 295422 h 2208628"/>
              <a:gd name="connsiteX9" fmla="*/ 1322363 w 3488787"/>
              <a:gd name="connsiteY9" fmla="*/ 337625 h 2208628"/>
              <a:gd name="connsiteX10" fmla="*/ 1378633 w 3488787"/>
              <a:gd name="connsiteY10" fmla="*/ 379828 h 2208628"/>
              <a:gd name="connsiteX11" fmla="*/ 1420836 w 3488787"/>
              <a:gd name="connsiteY11" fmla="*/ 407963 h 2208628"/>
              <a:gd name="connsiteX12" fmla="*/ 1477107 w 3488787"/>
              <a:gd name="connsiteY12" fmla="*/ 436099 h 2208628"/>
              <a:gd name="connsiteX13" fmla="*/ 1547446 w 3488787"/>
              <a:gd name="connsiteY13" fmla="*/ 506437 h 2208628"/>
              <a:gd name="connsiteX14" fmla="*/ 1589649 w 3488787"/>
              <a:gd name="connsiteY14" fmla="*/ 548640 h 2208628"/>
              <a:gd name="connsiteX15" fmla="*/ 1659987 w 3488787"/>
              <a:gd name="connsiteY15" fmla="*/ 576776 h 2208628"/>
              <a:gd name="connsiteX16" fmla="*/ 1730326 w 3488787"/>
              <a:gd name="connsiteY16" fmla="*/ 618979 h 2208628"/>
              <a:gd name="connsiteX17" fmla="*/ 1786596 w 3488787"/>
              <a:gd name="connsiteY17" fmla="*/ 661182 h 2208628"/>
              <a:gd name="connsiteX18" fmla="*/ 1828800 w 3488787"/>
              <a:gd name="connsiteY18" fmla="*/ 703385 h 2208628"/>
              <a:gd name="connsiteX19" fmla="*/ 1941341 w 3488787"/>
              <a:gd name="connsiteY19" fmla="*/ 745588 h 2208628"/>
              <a:gd name="connsiteX20" fmla="*/ 2039815 w 3488787"/>
              <a:gd name="connsiteY20" fmla="*/ 815926 h 2208628"/>
              <a:gd name="connsiteX21" fmla="*/ 2138289 w 3488787"/>
              <a:gd name="connsiteY21" fmla="*/ 872197 h 2208628"/>
              <a:gd name="connsiteX22" fmla="*/ 2222695 w 3488787"/>
              <a:gd name="connsiteY22" fmla="*/ 956603 h 2208628"/>
              <a:gd name="connsiteX23" fmla="*/ 2335236 w 3488787"/>
              <a:gd name="connsiteY23" fmla="*/ 1055077 h 2208628"/>
              <a:gd name="connsiteX24" fmla="*/ 2391507 w 3488787"/>
              <a:gd name="connsiteY24" fmla="*/ 1083213 h 2208628"/>
              <a:gd name="connsiteX25" fmla="*/ 2433710 w 3488787"/>
              <a:gd name="connsiteY25" fmla="*/ 1111348 h 2208628"/>
              <a:gd name="connsiteX26" fmla="*/ 2518116 w 3488787"/>
              <a:gd name="connsiteY26" fmla="*/ 1139483 h 2208628"/>
              <a:gd name="connsiteX27" fmla="*/ 2757267 w 3488787"/>
              <a:gd name="connsiteY27" fmla="*/ 1209822 h 2208628"/>
              <a:gd name="connsiteX28" fmla="*/ 2827606 w 3488787"/>
              <a:gd name="connsiteY28" fmla="*/ 1223890 h 2208628"/>
              <a:gd name="connsiteX29" fmla="*/ 3193366 w 3488787"/>
              <a:gd name="connsiteY29" fmla="*/ 1237957 h 2208628"/>
              <a:gd name="connsiteX30" fmla="*/ 3249636 w 3488787"/>
              <a:gd name="connsiteY30" fmla="*/ 1252025 h 2208628"/>
              <a:gd name="connsiteX31" fmla="*/ 3305907 w 3488787"/>
              <a:gd name="connsiteY31" fmla="*/ 1280160 h 2208628"/>
              <a:gd name="connsiteX32" fmla="*/ 3488787 w 3488787"/>
              <a:gd name="connsiteY32" fmla="*/ 1308296 h 2208628"/>
              <a:gd name="connsiteX33" fmla="*/ 3446584 w 3488787"/>
              <a:gd name="connsiteY33" fmla="*/ 1322363 h 2208628"/>
              <a:gd name="connsiteX34" fmla="*/ 3390313 w 3488787"/>
              <a:gd name="connsiteY34" fmla="*/ 1406770 h 2208628"/>
              <a:gd name="connsiteX35" fmla="*/ 3376246 w 3488787"/>
              <a:gd name="connsiteY35" fmla="*/ 1477108 h 2208628"/>
              <a:gd name="connsiteX36" fmla="*/ 3348110 w 3488787"/>
              <a:gd name="connsiteY36" fmla="*/ 1561514 h 2208628"/>
              <a:gd name="connsiteX37" fmla="*/ 3305907 w 3488787"/>
              <a:gd name="connsiteY37" fmla="*/ 1744394 h 2208628"/>
              <a:gd name="connsiteX38" fmla="*/ 3291840 w 3488787"/>
              <a:gd name="connsiteY38" fmla="*/ 1800665 h 2208628"/>
              <a:gd name="connsiteX39" fmla="*/ 3263704 w 3488787"/>
              <a:gd name="connsiteY39" fmla="*/ 1842868 h 2208628"/>
              <a:gd name="connsiteX40" fmla="*/ 3207433 w 3488787"/>
              <a:gd name="connsiteY40" fmla="*/ 1941342 h 2208628"/>
              <a:gd name="connsiteX41" fmla="*/ 3123027 w 3488787"/>
              <a:gd name="connsiteY41" fmla="*/ 2011680 h 2208628"/>
              <a:gd name="connsiteX42" fmla="*/ 3080824 w 3488787"/>
              <a:gd name="connsiteY42" fmla="*/ 2053883 h 2208628"/>
              <a:gd name="connsiteX43" fmla="*/ 2926080 w 3488787"/>
              <a:gd name="connsiteY43" fmla="*/ 2124222 h 2208628"/>
              <a:gd name="connsiteX44" fmla="*/ 2785403 w 3488787"/>
              <a:gd name="connsiteY44" fmla="*/ 2152357 h 2208628"/>
              <a:gd name="connsiteX45" fmla="*/ 2686929 w 3488787"/>
              <a:gd name="connsiteY45" fmla="*/ 2194560 h 2208628"/>
              <a:gd name="connsiteX46" fmla="*/ 2532184 w 3488787"/>
              <a:gd name="connsiteY46" fmla="*/ 2208628 h 2208628"/>
              <a:gd name="connsiteX47" fmla="*/ 1336430 w 3488787"/>
              <a:gd name="connsiteY47" fmla="*/ 2194560 h 2208628"/>
              <a:gd name="connsiteX48" fmla="*/ 1195753 w 3488787"/>
              <a:gd name="connsiteY48" fmla="*/ 2166425 h 2208628"/>
              <a:gd name="connsiteX49" fmla="*/ 1041009 w 3488787"/>
              <a:gd name="connsiteY49" fmla="*/ 2138290 h 2208628"/>
              <a:gd name="connsiteX50" fmla="*/ 956603 w 3488787"/>
              <a:gd name="connsiteY50" fmla="*/ 2082019 h 2208628"/>
              <a:gd name="connsiteX51" fmla="*/ 914400 w 3488787"/>
              <a:gd name="connsiteY51" fmla="*/ 2053883 h 2208628"/>
              <a:gd name="connsiteX52" fmla="*/ 815926 w 3488787"/>
              <a:gd name="connsiteY52" fmla="*/ 1997613 h 2208628"/>
              <a:gd name="connsiteX53" fmla="*/ 759655 w 3488787"/>
              <a:gd name="connsiteY53" fmla="*/ 1941342 h 2208628"/>
              <a:gd name="connsiteX54" fmla="*/ 717452 w 3488787"/>
              <a:gd name="connsiteY54" fmla="*/ 1913206 h 2208628"/>
              <a:gd name="connsiteX55" fmla="*/ 689316 w 3488787"/>
              <a:gd name="connsiteY55" fmla="*/ 1885071 h 2208628"/>
              <a:gd name="connsiteX56" fmla="*/ 633046 w 3488787"/>
              <a:gd name="connsiteY56" fmla="*/ 1842868 h 2208628"/>
              <a:gd name="connsiteX57" fmla="*/ 548640 w 3488787"/>
              <a:gd name="connsiteY57" fmla="*/ 1744394 h 2208628"/>
              <a:gd name="connsiteX58" fmla="*/ 478301 w 3488787"/>
              <a:gd name="connsiteY58" fmla="*/ 1688123 h 2208628"/>
              <a:gd name="connsiteX59" fmla="*/ 450166 w 3488787"/>
              <a:gd name="connsiteY59" fmla="*/ 1645920 h 2208628"/>
              <a:gd name="connsiteX60" fmla="*/ 365760 w 3488787"/>
              <a:gd name="connsiteY60" fmla="*/ 1561514 h 2208628"/>
              <a:gd name="connsiteX61" fmla="*/ 309489 w 3488787"/>
              <a:gd name="connsiteY61" fmla="*/ 1491176 h 2208628"/>
              <a:gd name="connsiteX62" fmla="*/ 295421 w 3488787"/>
              <a:gd name="connsiteY62" fmla="*/ 1448973 h 2208628"/>
              <a:gd name="connsiteX63" fmla="*/ 182880 w 3488787"/>
              <a:gd name="connsiteY63" fmla="*/ 1350499 h 2208628"/>
              <a:gd name="connsiteX64" fmla="*/ 126609 w 3488787"/>
              <a:gd name="connsiteY64" fmla="*/ 1280160 h 2208628"/>
              <a:gd name="connsiteX65" fmla="*/ 84406 w 3488787"/>
              <a:gd name="connsiteY65" fmla="*/ 1252025 h 2208628"/>
              <a:gd name="connsiteX66" fmla="*/ 56270 w 3488787"/>
              <a:gd name="connsiteY66" fmla="*/ 1209822 h 2208628"/>
              <a:gd name="connsiteX67" fmla="*/ 28135 w 3488787"/>
              <a:gd name="connsiteY67" fmla="*/ 1181686 h 2208628"/>
              <a:gd name="connsiteX68" fmla="*/ 0 w 3488787"/>
              <a:gd name="connsiteY68" fmla="*/ 1139483 h 220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3488787" h="2208628">
                <a:moveTo>
                  <a:pt x="56270" y="0"/>
                </a:moveTo>
                <a:cubicBezTo>
                  <a:pt x="243839" y="9379"/>
                  <a:pt x="431772" y="13160"/>
                  <a:pt x="618978" y="28136"/>
                </a:cubicBezTo>
                <a:cubicBezTo>
                  <a:pt x="666647" y="31950"/>
                  <a:pt x="714288" y="41149"/>
                  <a:pt x="759655" y="56271"/>
                </a:cubicBezTo>
                <a:lnTo>
                  <a:pt x="844061" y="84406"/>
                </a:lnTo>
                <a:lnTo>
                  <a:pt x="886264" y="98474"/>
                </a:lnTo>
                <a:cubicBezTo>
                  <a:pt x="979344" y="168284"/>
                  <a:pt x="906161" y="123863"/>
                  <a:pt x="1041009" y="168813"/>
                </a:cubicBezTo>
                <a:cubicBezTo>
                  <a:pt x="1187044" y="217492"/>
                  <a:pt x="1050164" y="173390"/>
                  <a:pt x="1153550" y="225083"/>
                </a:cubicBezTo>
                <a:cubicBezTo>
                  <a:pt x="1166813" y="231715"/>
                  <a:pt x="1181685" y="234462"/>
                  <a:pt x="1195753" y="239151"/>
                </a:cubicBezTo>
                <a:cubicBezTo>
                  <a:pt x="1271041" y="314436"/>
                  <a:pt x="1160920" y="210250"/>
                  <a:pt x="1280160" y="295422"/>
                </a:cubicBezTo>
                <a:cubicBezTo>
                  <a:pt x="1296349" y="306986"/>
                  <a:pt x="1307258" y="324678"/>
                  <a:pt x="1322363" y="337625"/>
                </a:cubicBezTo>
                <a:cubicBezTo>
                  <a:pt x="1340164" y="352883"/>
                  <a:pt x="1359554" y="366200"/>
                  <a:pt x="1378633" y="379828"/>
                </a:cubicBezTo>
                <a:cubicBezTo>
                  <a:pt x="1392391" y="389655"/>
                  <a:pt x="1406156" y="399575"/>
                  <a:pt x="1420836" y="407963"/>
                </a:cubicBezTo>
                <a:cubicBezTo>
                  <a:pt x="1439044" y="418368"/>
                  <a:pt x="1460553" y="423224"/>
                  <a:pt x="1477107" y="436099"/>
                </a:cubicBezTo>
                <a:cubicBezTo>
                  <a:pt x="1503280" y="456456"/>
                  <a:pt x="1524000" y="482991"/>
                  <a:pt x="1547446" y="506437"/>
                </a:cubicBezTo>
                <a:cubicBezTo>
                  <a:pt x="1561514" y="520505"/>
                  <a:pt x="1571177" y="541251"/>
                  <a:pt x="1589649" y="548640"/>
                </a:cubicBezTo>
                <a:lnTo>
                  <a:pt x="1659987" y="576776"/>
                </a:lnTo>
                <a:cubicBezTo>
                  <a:pt x="1725835" y="642621"/>
                  <a:pt x="1645101" y="570278"/>
                  <a:pt x="1730326" y="618979"/>
                </a:cubicBezTo>
                <a:cubicBezTo>
                  <a:pt x="1750683" y="630612"/>
                  <a:pt x="1768794" y="645924"/>
                  <a:pt x="1786596" y="661182"/>
                </a:cubicBezTo>
                <a:cubicBezTo>
                  <a:pt x="1801701" y="674129"/>
                  <a:pt x="1811929" y="692841"/>
                  <a:pt x="1828800" y="703385"/>
                </a:cubicBezTo>
                <a:cubicBezTo>
                  <a:pt x="1911729" y="755215"/>
                  <a:pt x="1875873" y="712854"/>
                  <a:pt x="1941341" y="745588"/>
                </a:cubicBezTo>
                <a:cubicBezTo>
                  <a:pt x="1963444" y="756640"/>
                  <a:pt x="2024946" y="805305"/>
                  <a:pt x="2039815" y="815926"/>
                </a:cubicBezTo>
                <a:cubicBezTo>
                  <a:pt x="2108371" y="864895"/>
                  <a:pt x="2055851" y="825089"/>
                  <a:pt x="2138289" y="872197"/>
                </a:cubicBezTo>
                <a:cubicBezTo>
                  <a:pt x="2200694" y="907857"/>
                  <a:pt x="2169385" y="894409"/>
                  <a:pt x="2222695" y="956603"/>
                </a:cubicBezTo>
                <a:cubicBezTo>
                  <a:pt x="2249811" y="988239"/>
                  <a:pt x="2304175" y="1034369"/>
                  <a:pt x="2335236" y="1055077"/>
                </a:cubicBezTo>
                <a:cubicBezTo>
                  <a:pt x="2352685" y="1066710"/>
                  <a:pt x="2373299" y="1072808"/>
                  <a:pt x="2391507" y="1083213"/>
                </a:cubicBezTo>
                <a:cubicBezTo>
                  <a:pt x="2406187" y="1091601"/>
                  <a:pt x="2418260" y="1104481"/>
                  <a:pt x="2433710" y="1111348"/>
                </a:cubicBezTo>
                <a:cubicBezTo>
                  <a:pt x="2460811" y="1123393"/>
                  <a:pt x="2490580" y="1128468"/>
                  <a:pt x="2518116" y="1139483"/>
                </a:cubicBezTo>
                <a:cubicBezTo>
                  <a:pt x="2621270" y="1180745"/>
                  <a:pt x="2612281" y="1180824"/>
                  <a:pt x="2757267" y="1209822"/>
                </a:cubicBezTo>
                <a:cubicBezTo>
                  <a:pt x="2780713" y="1214511"/>
                  <a:pt x="2803745" y="1222351"/>
                  <a:pt x="2827606" y="1223890"/>
                </a:cubicBezTo>
                <a:cubicBezTo>
                  <a:pt x="2949363" y="1231745"/>
                  <a:pt x="3071446" y="1233268"/>
                  <a:pt x="3193366" y="1237957"/>
                </a:cubicBezTo>
                <a:cubicBezTo>
                  <a:pt x="3212123" y="1242646"/>
                  <a:pt x="3231533" y="1245236"/>
                  <a:pt x="3249636" y="1252025"/>
                </a:cubicBezTo>
                <a:cubicBezTo>
                  <a:pt x="3269272" y="1259388"/>
                  <a:pt x="3285494" y="1275357"/>
                  <a:pt x="3305907" y="1280160"/>
                </a:cubicBezTo>
                <a:cubicBezTo>
                  <a:pt x="3365945" y="1294287"/>
                  <a:pt x="3427827" y="1298917"/>
                  <a:pt x="3488787" y="1308296"/>
                </a:cubicBezTo>
                <a:cubicBezTo>
                  <a:pt x="3474719" y="1312985"/>
                  <a:pt x="3459299" y="1314734"/>
                  <a:pt x="3446584" y="1322363"/>
                </a:cubicBezTo>
                <a:cubicBezTo>
                  <a:pt x="3415897" y="1340775"/>
                  <a:pt x="3404969" y="1377458"/>
                  <a:pt x="3390313" y="1406770"/>
                </a:cubicBezTo>
                <a:cubicBezTo>
                  <a:pt x="3385624" y="1430216"/>
                  <a:pt x="3382537" y="1454040"/>
                  <a:pt x="3376246" y="1477108"/>
                </a:cubicBezTo>
                <a:cubicBezTo>
                  <a:pt x="3368443" y="1505720"/>
                  <a:pt x="3348110" y="1561514"/>
                  <a:pt x="3348110" y="1561514"/>
                </a:cubicBezTo>
                <a:cubicBezTo>
                  <a:pt x="3315452" y="1790130"/>
                  <a:pt x="3357406" y="1538389"/>
                  <a:pt x="3305907" y="1744394"/>
                </a:cubicBezTo>
                <a:cubicBezTo>
                  <a:pt x="3301218" y="1763151"/>
                  <a:pt x="3299456" y="1782894"/>
                  <a:pt x="3291840" y="1800665"/>
                </a:cubicBezTo>
                <a:cubicBezTo>
                  <a:pt x="3285180" y="1816205"/>
                  <a:pt x="3272092" y="1828188"/>
                  <a:pt x="3263704" y="1842868"/>
                </a:cubicBezTo>
                <a:cubicBezTo>
                  <a:pt x="3238683" y="1886655"/>
                  <a:pt x="3238595" y="1903948"/>
                  <a:pt x="3207433" y="1941342"/>
                </a:cubicBezTo>
                <a:cubicBezTo>
                  <a:pt x="3151386" y="2008597"/>
                  <a:pt x="3183388" y="1961379"/>
                  <a:pt x="3123027" y="2011680"/>
                </a:cubicBezTo>
                <a:cubicBezTo>
                  <a:pt x="3107743" y="2024416"/>
                  <a:pt x="3097608" y="2043202"/>
                  <a:pt x="3080824" y="2053883"/>
                </a:cubicBezTo>
                <a:cubicBezTo>
                  <a:pt x="3055963" y="2069704"/>
                  <a:pt x="2972383" y="2113537"/>
                  <a:pt x="2926080" y="2124222"/>
                </a:cubicBezTo>
                <a:cubicBezTo>
                  <a:pt x="2879484" y="2134975"/>
                  <a:pt x="2785403" y="2152357"/>
                  <a:pt x="2785403" y="2152357"/>
                </a:cubicBezTo>
                <a:cubicBezTo>
                  <a:pt x="2752578" y="2166425"/>
                  <a:pt x="2721791" y="2186813"/>
                  <a:pt x="2686929" y="2194560"/>
                </a:cubicBezTo>
                <a:cubicBezTo>
                  <a:pt x="2636368" y="2205796"/>
                  <a:pt x="2583978" y="2208628"/>
                  <a:pt x="2532184" y="2208628"/>
                </a:cubicBezTo>
                <a:cubicBezTo>
                  <a:pt x="2133572" y="2208628"/>
                  <a:pt x="1735015" y="2199249"/>
                  <a:pt x="1336430" y="2194560"/>
                </a:cubicBezTo>
                <a:cubicBezTo>
                  <a:pt x="1289538" y="2185182"/>
                  <a:pt x="1242923" y="2174287"/>
                  <a:pt x="1195753" y="2166425"/>
                </a:cubicBezTo>
                <a:cubicBezTo>
                  <a:pt x="1036684" y="2139913"/>
                  <a:pt x="1131556" y="2168471"/>
                  <a:pt x="1041009" y="2138290"/>
                </a:cubicBezTo>
                <a:lnTo>
                  <a:pt x="956603" y="2082019"/>
                </a:lnTo>
                <a:cubicBezTo>
                  <a:pt x="942535" y="2072640"/>
                  <a:pt x="929522" y="2061444"/>
                  <a:pt x="914400" y="2053883"/>
                </a:cubicBezTo>
                <a:cubicBezTo>
                  <a:pt x="882468" y="2037917"/>
                  <a:pt x="843763" y="2021473"/>
                  <a:pt x="815926" y="1997613"/>
                </a:cubicBezTo>
                <a:cubicBezTo>
                  <a:pt x="795786" y="1980350"/>
                  <a:pt x="779795" y="1958605"/>
                  <a:pt x="759655" y="1941342"/>
                </a:cubicBezTo>
                <a:cubicBezTo>
                  <a:pt x="746818" y="1930339"/>
                  <a:pt x="730654" y="1923768"/>
                  <a:pt x="717452" y="1913206"/>
                </a:cubicBezTo>
                <a:cubicBezTo>
                  <a:pt x="707095" y="1904921"/>
                  <a:pt x="699505" y="1893562"/>
                  <a:pt x="689316" y="1885071"/>
                </a:cubicBezTo>
                <a:cubicBezTo>
                  <a:pt x="671304" y="1870061"/>
                  <a:pt x="650691" y="1858307"/>
                  <a:pt x="633046" y="1842868"/>
                </a:cubicBezTo>
                <a:cubicBezTo>
                  <a:pt x="542736" y="1763846"/>
                  <a:pt x="605565" y="1815549"/>
                  <a:pt x="548640" y="1744394"/>
                </a:cubicBezTo>
                <a:cubicBezTo>
                  <a:pt x="525733" y="1715760"/>
                  <a:pt x="509634" y="1709012"/>
                  <a:pt x="478301" y="1688123"/>
                </a:cubicBezTo>
                <a:cubicBezTo>
                  <a:pt x="468923" y="1674055"/>
                  <a:pt x="461398" y="1658557"/>
                  <a:pt x="450166" y="1645920"/>
                </a:cubicBezTo>
                <a:cubicBezTo>
                  <a:pt x="423731" y="1616181"/>
                  <a:pt x="390616" y="1592584"/>
                  <a:pt x="365760" y="1561514"/>
                </a:cubicBezTo>
                <a:lnTo>
                  <a:pt x="309489" y="1491176"/>
                </a:lnTo>
                <a:cubicBezTo>
                  <a:pt x="304800" y="1477108"/>
                  <a:pt x="304318" y="1460836"/>
                  <a:pt x="295421" y="1448973"/>
                </a:cubicBezTo>
                <a:cubicBezTo>
                  <a:pt x="230340" y="1362198"/>
                  <a:pt x="243896" y="1399311"/>
                  <a:pt x="182880" y="1350499"/>
                </a:cubicBezTo>
                <a:cubicBezTo>
                  <a:pt x="113271" y="1294812"/>
                  <a:pt x="199728" y="1353279"/>
                  <a:pt x="126609" y="1280160"/>
                </a:cubicBezTo>
                <a:cubicBezTo>
                  <a:pt x="114654" y="1268205"/>
                  <a:pt x="98474" y="1261403"/>
                  <a:pt x="84406" y="1252025"/>
                </a:cubicBezTo>
                <a:cubicBezTo>
                  <a:pt x="75027" y="1237957"/>
                  <a:pt x="66832" y="1223024"/>
                  <a:pt x="56270" y="1209822"/>
                </a:cubicBezTo>
                <a:cubicBezTo>
                  <a:pt x="47985" y="1199465"/>
                  <a:pt x="34959" y="1193059"/>
                  <a:pt x="28135" y="1181686"/>
                </a:cubicBezTo>
                <a:cubicBezTo>
                  <a:pt x="144" y="1135035"/>
                  <a:pt x="32829" y="1139483"/>
                  <a:pt x="0" y="1139483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611560" y="1268760"/>
            <a:ext cx="1512168" cy="115212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755576" y="1484784"/>
            <a:ext cx="1224136" cy="72008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5+3</a:t>
            </a:r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3851920" y="1124744"/>
            <a:ext cx="1080120" cy="792088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1043608" y="5445224"/>
            <a:ext cx="1224136" cy="93610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5+4</a:t>
            </a:r>
            <a:endParaRPr lang="cs-CZ" dirty="0"/>
          </a:p>
        </p:txBody>
      </p:sp>
      <p:sp>
        <p:nvSpPr>
          <p:cNvPr id="20" name="Elipsa 19"/>
          <p:cNvSpPr/>
          <p:nvPr/>
        </p:nvSpPr>
        <p:spPr>
          <a:xfrm>
            <a:off x="7236296" y="1556792"/>
            <a:ext cx="1440160" cy="1368152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Elipsa 20"/>
          <p:cNvSpPr/>
          <p:nvPr/>
        </p:nvSpPr>
        <p:spPr>
          <a:xfrm>
            <a:off x="7308304" y="1988840"/>
            <a:ext cx="1368152" cy="57606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12+7</a:t>
            </a:r>
            <a:endParaRPr lang="cs-CZ" dirty="0"/>
          </a:p>
        </p:txBody>
      </p:sp>
      <p:sp>
        <p:nvSpPr>
          <p:cNvPr id="22" name="Elipsa 21"/>
          <p:cNvSpPr/>
          <p:nvPr/>
        </p:nvSpPr>
        <p:spPr>
          <a:xfrm>
            <a:off x="6804248" y="5589240"/>
            <a:ext cx="1008112" cy="93610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18-8</a:t>
            </a:r>
            <a:endParaRPr lang="cs-CZ" dirty="0"/>
          </a:p>
        </p:txBody>
      </p:sp>
      <p:sp>
        <p:nvSpPr>
          <p:cNvPr id="23" name="Měsíc 22"/>
          <p:cNvSpPr/>
          <p:nvPr/>
        </p:nvSpPr>
        <p:spPr>
          <a:xfrm>
            <a:off x="1763688" y="2132856"/>
            <a:ext cx="1728192" cy="2088232"/>
          </a:xfrm>
          <a:prstGeom prst="mo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10-6</a:t>
            </a:r>
            <a:endParaRPr lang="cs-CZ" dirty="0"/>
          </a:p>
        </p:txBody>
      </p:sp>
      <p:sp>
        <p:nvSpPr>
          <p:cNvPr id="24" name="Měsíc 23"/>
          <p:cNvSpPr/>
          <p:nvPr/>
        </p:nvSpPr>
        <p:spPr>
          <a:xfrm rot="10491844">
            <a:off x="5098492" y="1836399"/>
            <a:ext cx="1531745" cy="2478741"/>
          </a:xfrm>
          <a:prstGeom prst="mo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9-6</a:t>
            </a:r>
            <a:endParaRPr lang="cs-CZ" dirty="0"/>
          </a:p>
        </p:txBody>
      </p:sp>
      <p:sp>
        <p:nvSpPr>
          <p:cNvPr id="25" name="Srdce 24"/>
          <p:cNvSpPr/>
          <p:nvPr/>
        </p:nvSpPr>
        <p:spPr>
          <a:xfrm>
            <a:off x="2627784" y="4581128"/>
            <a:ext cx="1368152" cy="1080120"/>
          </a:xfrm>
          <a:prstGeom prst="hear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9+1</a:t>
            </a:r>
            <a:endParaRPr lang="cs-CZ" dirty="0"/>
          </a:p>
        </p:txBody>
      </p:sp>
      <p:sp>
        <p:nvSpPr>
          <p:cNvPr id="26" name="Srdce 25"/>
          <p:cNvSpPr/>
          <p:nvPr/>
        </p:nvSpPr>
        <p:spPr>
          <a:xfrm>
            <a:off x="4788024" y="4869160"/>
            <a:ext cx="1296144" cy="1080120"/>
          </a:xfrm>
          <a:prstGeom prst="hear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13-3</a:t>
            </a:r>
            <a:endParaRPr lang="cs-CZ" dirty="0"/>
          </a:p>
        </p:txBody>
      </p:sp>
      <p:sp>
        <p:nvSpPr>
          <p:cNvPr id="27" name="Pěticípá hvězda 26"/>
          <p:cNvSpPr/>
          <p:nvPr/>
        </p:nvSpPr>
        <p:spPr>
          <a:xfrm>
            <a:off x="4644008" y="2636912"/>
            <a:ext cx="1368152" cy="1152128"/>
          </a:xfrm>
          <a:prstGeom prst="star5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11+3</a:t>
            </a:r>
            <a:endParaRPr lang="cs-CZ" dirty="0"/>
          </a:p>
        </p:txBody>
      </p:sp>
      <p:sp>
        <p:nvSpPr>
          <p:cNvPr id="29" name="Pěticípá hvězda 28"/>
          <p:cNvSpPr/>
          <p:nvPr/>
        </p:nvSpPr>
        <p:spPr>
          <a:xfrm>
            <a:off x="2699792" y="2492896"/>
            <a:ext cx="1584176" cy="1296144"/>
          </a:xfrm>
          <a:prstGeom prst="star5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5+4</a:t>
            </a:r>
            <a:endParaRPr lang="cs-CZ" dirty="0"/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3707904" y="764704"/>
            <a:ext cx="504056" cy="36004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H="1">
            <a:off x="4572000" y="764704"/>
            <a:ext cx="576064" cy="36004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Elipsa 35"/>
          <p:cNvSpPr/>
          <p:nvPr/>
        </p:nvSpPr>
        <p:spPr>
          <a:xfrm>
            <a:off x="3491880" y="620688"/>
            <a:ext cx="432048" cy="36004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 flipV="1">
            <a:off x="4932040" y="692696"/>
            <a:ext cx="432048" cy="2160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4067944" y="1268760"/>
            <a:ext cx="288032" cy="2160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4499992" y="1268760"/>
            <a:ext cx="288032" cy="23279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ěsíc 39"/>
          <p:cNvSpPr/>
          <p:nvPr/>
        </p:nvSpPr>
        <p:spPr>
          <a:xfrm rot="15807245">
            <a:off x="4319512" y="1547178"/>
            <a:ext cx="217218" cy="265271"/>
          </a:xfrm>
          <a:prstGeom prst="moon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7" name="Diagram 46"/>
          <p:cNvGraphicFramePr/>
          <p:nvPr/>
        </p:nvGraphicFramePr>
        <p:xfrm>
          <a:off x="6876256" y="3717032"/>
          <a:ext cx="2016224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67544" y="1412776"/>
          <a:ext cx="4546848" cy="104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/>
        </p:nvGraphicFramePr>
        <p:xfrm>
          <a:off x="4355976" y="2492896"/>
          <a:ext cx="4546848" cy="1049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755576" y="3789040"/>
          <a:ext cx="4546848" cy="1057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7" name="Zástupný symbol pro obsah 3"/>
          <p:cNvGraphicFramePr>
            <a:graphicFrameLocks/>
          </p:cNvGraphicFramePr>
          <p:nvPr/>
        </p:nvGraphicFramePr>
        <p:xfrm>
          <a:off x="4139952" y="5229200"/>
          <a:ext cx="4546848" cy="1040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Kolik je motýlků?</a:t>
            </a:r>
            <a:endParaRPr lang="cs-CZ" dirty="0"/>
          </a:p>
        </p:txBody>
      </p:sp>
      <p:pic>
        <p:nvPicPr>
          <p:cNvPr id="1026" name="Picture 2" descr="C:\Users\Petra\AppData\Local\Microsoft\Windows\Temporary Internet Files\Content.IE5\6H032MZ0\MC90019294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573016"/>
            <a:ext cx="2551818" cy="1313824"/>
          </a:xfrm>
          <a:prstGeom prst="rect">
            <a:avLst/>
          </a:prstGeom>
          <a:noFill/>
        </p:spPr>
      </p:pic>
      <p:pic>
        <p:nvPicPr>
          <p:cNvPr id="1027" name="Picture 3" descr="C:\Users\Petra\AppData\Local\Microsoft\Windows\Temporary Internet Files\Content.IE5\6H032MZ0\MC90019294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708920"/>
            <a:ext cx="1678319" cy="864096"/>
          </a:xfrm>
          <a:prstGeom prst="rect">
            <a:avLst/>
          </a:prstGeom>
          <a:noFill/>
        </p:spPr>
      </p:pic>
      <p:pic>
        <p:nvPicPr>
          <p:cNvPr id="1028" name="Picture 4" descr="C:\Users\Petra\AppData\Local\Microsoft\Windows\Temporary Internet Files\Content.IE5\6H032MZ0\MC90019294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412776"/>
            <a:ext cx="2191778" cy="1128454"/>
          </a:xfrm>
          <a:prstGeom prst="rect">
            <a:avLst/>
          </a:prstGeom>
          <a:noFill/>
        </p:spPr>
      </p:pic>
      <p:pic>
        <p:nvPicPr>
          <p:cNvPr id="1029" name="Picture 5" descr="C:\Users\Petra\AppData\Local\Microsoft\Windows\Temporary Internet Files\Content.IE5\6H032MZ0\MC90019294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4941168"/>
            <a:ext cx="2263786" cy="1165528"/>
          </a:xfrm>
          <a:prstGeom prst="rect">
            <a:avLst/>
          </a:prstGeom>
          <a:noFill/>
        </p:spPr>
      </p:pic>
      <p:pic>
        <p:nvPicPr>
          <p:cNvPr id="1032" name="Picture 8" descr="C:\Users\Petra\AppData\Local\Microsoft\Windows\Temporary Internet Files\Content.IE5\DPYFU432\MC9001929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852936"/>
            <a:ext cx="1448948" cy="1362835"/>
          </a:xfrm>
          <a:prstGeom prst="rect">
            <a:avLst/>
          </a:prstGeom>
          <a:noFill/>
        </p:spPr>
      </p:pic>
      <p:pic>
        <p:nvPicPr>
          <p:cNvPr id="1033" name="Picture 9" descr="C:\Users\Petra\AppData\Local\Microsoft\Windows\Temporary Internet Files\Content.IE5\DPYFU432\MC9001929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340768"/>
            <a:ext cx="1656184" cy="1557755"/>
          </a:xfrm>
          <a:prstGeom prst="rect">
            <a:avLst/>
          </a:prstGeom>
          <a:noFill/>
        </p:spPr>
      </p:pic>
      <p:pic>
        <p:nvPicPr>
          <p:cNvPr id="1034" name="Picture 10" descr="C:\Users\Petra\AppData\Local\Microsoft\Windows\Temporary Internet Files\Content.IE5\6H032MZ0\MC90043804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348880"/>
            <a:ext cx="1659632" cy="1659632"/>
          </a:xfrm>
          <a:prstGeom prst="rect">
            <a:avLst/>
          </a:prstGeom>
          <a:noFill/>
        </p:spPr>
      </p:pic>
      <p:pic>
        <p:nvPicPr>
          <p:cNvPr id="1035" name="Picture 11" descr="C:\Users\Petra\AppData\Local\Microsoft\Windows\Temporary Internet Files\Content.IE5\6H032MZ0\MC90043804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980728"/>
            <a:ext cx="1803648" cy="1803648"/>
          </a:xfrm>
          <a:prstGeom prst="rect">
            <a:avLst/>
          </a:prstGeom>
          <a:noFill/>
        </p:spPr>
      </p:pic>
      <p:pic>
        <p:nvPicPr>
          <p:cNvPr id="21" name="Picture 9" descr="C:\Users\Petra\AppData\Local\Microsoft\Windows\Temporary Internet Files\Content.IE5\DPYFU432\MC9001929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365104"/>
            <a:ext cx="1656184" cy="1557755"/>
          </a:xfrm>
          <a:prstGeom prst="rect">
            <a:avLst/>
          </a:prstGeom>
          <a:noFill/>
        </p:spPr>
      </p:pic>
      <p:pic>
        <p:nvPicPr>
          <p:cNvPr id="22" name="Picture 11" descr="C:\Users\Petra\AppData\Local\Microsoft\Windows\Temporary Internet Files\Content.IE5\6H032MZ0\MC90043804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797152"/>
            <a:ext cx="1803648" cy="1803648"/>
          </a:xfrm>
          <a:prstGeom prst="rect">
            <a:avLst/>
          </a:prstGeom>
          <a:noFill/>
        </p:spPr>
      </p:pic>
      <p:pic>
        <p:nvPicPr>
          <p:cNvPr id="23" name="Picture 11" descr="C:\Users\Petra\AppData\Local\Microsoft\Windows\Temporary Internet Files\Content.IE5\6H032MZ0\MC90043804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73016"/>
            <a:ext cx="1803648" cy="18036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23528" y="1700808"/>
          <a:ext cx="4906888" cy="9689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/>
        </p:nvGraphicFramePr>
        <p:xfrm>
          <a:off x="395536" y="3068960"/>
          <a:ext cx="4824536" cy="102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 6"/>
          <p:cNvGraphicFramePr/>
          <p:nvPr/>
        </p:nvGraphicFramePr>
        <p:xfrm>
          <a:off x="683568" y="4509120"/>
          <a:ext cx="4392488" cy="1095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Diagram 7"/>
          <p:cNvGraphicFramePr/>
          <p:nvPr/>
        </p:nvGraphicFramePr>
        <p:xfrm>
          <a:off x="3707904" y="1772816"/>
          <a:ext cx="5760640" cy="3847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a spoj: </a:t>
            </a:r>
            <a:endParaRPr lang="cs-CZ" dirty="0"/>
          </a:p>
        </p:txBody>
      </p:sp>
      <p:sp>
        <p:nvSpPr>
          <p:cNvPr id="4" name="Srdce 3"/>
          <p:cNvSpPr/>
          <p:nvPr/>
        </p:nvSpPr>
        <p:spPr>
          <a:xfrm>
            <a:off x="1763688" y="1340768"/>
            <a:ext cx="1656184" cy="1224136"/>
          </a:xfrm>
          <a:prstGeom prst="hear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11+6</a:t>
            </a:r>
            <a:endParaRPr lang="cs-CZ" dirty="0"/>
          </a:p>
        </p:txBody>
      </p:sp>
      <p:sp>
        <p:nvSpPr>
          <p:cNvPr id="5" name="Srdce 4"/>
          <p:cNvSpPr/>
          <p:nvPr/>
        </p:nvSpPr>
        <p:spPr>
          <a:xfrm>
            <a:off x="1763688" y="2708920"/>
            <a:ext cx="1440160" cy="1296144"/>
          </a:xfrm>
          <a:prstGeom prst="hear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18-6</a:t>
            </a:r>
            <a:endParaRPr lang="cs-CZ" dirty="0"/>
          </a:p>
        </p:txBody>
      </p:sp>
      <p:sp>
        <p:nvSpPr>
          <p:cNvPr id="6" name="Srdce 5"/>
          <p:cNvSpPr/>
          <p:nvPr/>
        </p:nvSpPr>
        <p:spPr>
          <a:xfrm>
            <a:off x="1835696" y="4221088"/>
            <a:ext cx="1440160" cy="1224136"/>
          </a:xfrm>
          <a:prstGeom prst="hear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13+3</a:t>
            </a:r>
            <a:endParaRPr lang="cs-CZ" dirty="0"/>
          </a:p>
        </p:txBody>
      </p:sp>
      <p:sp>
        <p:nvSpPr>
          <p:cNvPr id="7" name="Srdce 6"/>
          <p:cNvSpPr/>
          <p:nvPr/>
        </p:nvSpPr>
        <p:spPr>
          <a:xfrm>
            <a:off x="1763688" y="5661248"/>
            <a:ext cx="1584176" cy="119675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5-5</a:t>
            </a:r>
            <a:endParaRPr lang="cs-CZ" dirty="0"/>
          </a:p>
        </p:txBody>
      </p:sp>
      <p:sp>
        <p:nvSpPr>
          <p:cNvPr id="8" name="Pěticípá hvězda 7"/>
          <p:cNvSpPr/>
          <p:nvPr/>
        </p:nvSpPr>
        <p:spPr>
          <a:xfrm>
            <a:off x="5148064" y="1268760"/>
            <a:ext cx="1584176" cy="1368152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9" name="Pěticípá hvězda 8"/>
          <p:cNvSpPr/>
          <p:nvPr/>
        </p:nvSpPr>
        <p:spPr>
          <a:xfrm>
            <a:off x="5076056" y="2780928"/>
            <a:ext cx="1584176" cy="1296144"/>
          </a:xfrm>
          <a:prstGeom prst="star5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0" name="Pěticípá hvězda 9"/>
          <p:cNvSpPr/>
          <p:nvPr/>
        </p:nvSpPr>
        <p:spPr>
          <a:xfrm>
            <a:off x="5076056" y="4077072"/>
            <a:ext cx="1512168" cy="136815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1" name="Pěticípá hvězda 10"/>
          <p:cNvSpPr/>
          <p:nvPr/>
        </p:nvSpPr>
        <p:spPr>
          <a:xfrm>
            <a:off x="5148064" y="5445224"/>
            <a:ext cx="1584176" cy="1412776"/>
          </a:xfrm>
          <a:prstGeom prst="star5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4" name="Vlna 3"/>
          <p:cNvSpPr/>
          <p:nvPr/>
        </p:nvSpPr>
        <p:spPr>
          <a:xfrm>
            <a:off x="6084168" y="1412776"/>
            <a:ext cx="2232248" cy="129614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16-13=</a:t>
            </a:r>
            <a:endParaRPr lang="cs-CZ" sz="3600" dirty="0"/>
          </a:p>
        </p:txBody>
      </p:sp>
      <p:sp>
        <p:nvSpPr>
          <p:cNvPr id="5" name="Vlna 4"/>
          <p:cNvSpPr/>
          <p:nvPr/>
        </p:nvSpPr>
        <p:spPr>
          <a:xfrm>
            <a:off x="1187624" y="3212976"/>
            <a:ext cx="2232248" cy="129614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18+2=</a:t>
            </a:r>
            <a:endParaRPr lang="cs-CZ" sz="3600" dirty="0"/>
          </a:p>
        </p:txBody>
      </p:sp>
      <p:sp>
        <p:nvSpPr>
          <p:cNvPr id="6" name="Vlna 5"/>
          <p:cNvSpPr/>
          <p:nvPr/>
        </p:nvSpPr>
        <p:spPr>
          <a:xfrm>
            <a:off x="4499992" y="5301208"/>
            <a:ext cx="2232248" cy="129614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2+8=</a:t>
            </a:r>
            <a:endParaRPr lang="cs-CZ" sz="3600" dirty="0"/>
          </a:p>
        </p:txBody>
      </p:sp>
      <p:sp>
        <p:nvSpPr>
          <p:cNvPr id="7" name="Vlna 6"/>
          <p:cNvSpPr/>
          <p:nvPr/>
        </p:nvSpPr>
        <p:spPr>
          <a:xfrm>
            <a:off x="323528" y="5373216"/>
            <a:ext cx="2232248" cy="129614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11+6=</a:t>
            </a:r>
            <a:endParaRPr lang="cs-CZ" sz="3600" dirty="0"/>
          </a:p>
        </p:txBody>
      </p:sp>
      <p:sp>
        <p:nvSpPr>
          <p:cNvPr id="8" name="Vlna 7"/>
          <p:cNvSpPr/>
          <p:nvPr/>
        </p:nvSpPr>
        <p:spPr>
          <a:xfrm>
            <a:off x="683568" y="1268760"/>
            <a:ext cx="2232248" cy="129614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15+5=</a:t>
            </a:r>
            <a:endParaRPr lang="cs-CZ" sz="3600" dirty="0"/>
          </a:p>
        </p:txBody>
      </p:sp>
      <p:sp>
        <p:nvSpPr>
          <p:cNvPr id="9" name="Vlna 8"/>
          <p:cNvSpPr/>
          <p:nvPr/>
        </p:nvSpPr>
        <p:spPr>
          <a:xfrm>
            <a:off x="4355976" y="2780928"/>
            <a:ext cx="2232248" cy="129614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5+12=</a:t>
            </a:r>
            <a:endParaRPr lang="cs-CZ" sz="3600" dirty="0"/>
          </a:p>
        </p:txBody>
      </p:sp>
      <p:sp>
        <p:nvSpPr>
          <p:cNvPr id="10" name="Vlna 9"/>
          <p:cNvSpPr/>
          <p:nvPr/>
        </p:nvSpPr>
        <p:spPr>
          <a:xfrm>
            <a:off x="6911752" y="4221088"/>
            <a:ext cx="2232248" cy="129614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9+11=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1835696" y="1268760"/>
            <a:ext cx="1440160" cy="1296144"/>
          </a:xfrm>
          <a:prstGeom prst="wedgeEllipse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18+2=</a:t>
            </a:r>
            <a:endParaRPr lang="cs-CZ" sz="2000" dirty="0"/>
          </a:p>
        </p:txBody>
      </p:sp>
      <p:sp>
        <p:nvSpPr>
          <p:cNvPr id="5" name="Oválný popisek 4"/>
          <p:cNvSpPr/>
          <p:nvPr/>
        </p:nvSpPr>
        <p:spPr>
          <a:xfrm>
            <a:off x="3995936" y="5157192"/>
            <a:ext cx="1440160" cy="129614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17-3=</a:t>
            </a:r>
            <a:endParaRPr lang="cs-CZ" sz="2000" dirty="0"/>
          </a:p>
        </p:txBody>
      </p:sp>
      <p:sp>
        <p:nvSpPr>
          <p:cNvPr id="6" name="Oválný popisek 5"/>
          <p:cNvSpPr/>
          <p:nvPr/>
        </p:nvSpPr>
        <p:spPr>
          <a:xfrm>
            <a:off x="7092280" y="4869160"/>
            <a:ext cx="1440160" cy="1296144"/>
          </a:xfrm>
          <a:prstGeom prst="wedgeEllipse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13+6=</a:t>
            </a:r>
            <a:endParaRPr lang="cs-CZ" sz="2000" dirty="0"/>
          </a:p>
        </p:txBody>
      </p:sp>
      <p:sp>
        <p:nvSpPr>
          <p:cNvPr id="7" name="Oválný popisek 6"/>
          <p:cNvSpPr/>
          <p:nvPr/>
        </p:nvSpPr>
        <p:spPr>
          <a:xfrm>
            <a:off x="611560" y="2564904"/>
            <a:ext cx="1440160" cy="1296144"/>
          </a:xfrm>
          <a:prstGeom prst="wedgeEllipse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15+2=</a:t>
            </a:r>
            <a:endParaRPr lang="cs-CZ" sz="2000" dirty="0"/>
          </a:p>
        </p:txBody>
      </p:sp>
      <p:sp>
        <p:nvSpPr>
          <p:cNvPr id="8" name="Oválný popisek 7"/>
          <p:cNvSpPr/>
          <p:nvPr/>
        </p:nvSpPr>
        <p:spPr>
          <a:xfrm>
            <a:off x="2699792" y="3501008"/>
            <a:ext cx="1440160" cy="1296144"/>
          </a:xfrm>
          <a:prstGeom prst="wedgeEllipseCallo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5+3=</a:t>
            </a:r>
            <a:endParaRPr lang="cs-CZ" sz="2000" dirty="0"/>
          </a:p>
        </p:txBody>
      </p:sp>
      <p:sp>
        <p:nvSpPr>
          <p:cNvPr id="9" name="Oválný popisek 8"/>
          <p:cNvSpPr/>
          <p:nvPr/>
        </p:nvSpPr>
        <p:spPr>
          <a:xfrm>
            <a:off x="323528" y="4869160"/>
            <a:ext cx="1440160" cy="1296144"/>
          </a:xfrm>
          <a:prstGeom prst="wedgeEllipse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8-6=</a:t>
            </a:r>
            <a:endParaRPr lang="cs-CZ" sz="2000" dirty="0"/>
          </a:p>
        </p:txBody>
      </p:sp>
      <p:sp>
        <p:nvSpPr>
          <p:cNvPr id="10" name="Oválný popisek 9"/>
          <p:cNvSpPr/>
          <p:nvPr/>
        </p:nvSpPr>
        <p:spPr>
          <a:xfrm>
            <a:off x="3995936" y="1556792"/>
            <a:ext cx="1440160" cy="1296144"/>
          </a:xfrm>
          <a:prstGeom prst="wedgeEllipse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17+3=</a:t>
            </a:r>
            <a:endParaRPr lang="cs-CZ" sz="2000" dirty="0"/>
          </a:p>
        </p:txBody>
      </p:sp>
      <p:sp>
        <p:nvSpPr>
          <p:cNvPr id="11" name="Oválný popisek 10"/>
          <p:cNvSpPr/>
          <p:nvPr/>
        </p:nvSpPr>
        <p:spPr>
          <a:xfrm>
            <a:off x="5652120" y="2996952"/>
            <a:ext cx="1440160" cy="1296144"/>
          </a:xfrm>
          <a:prstGeom prst="wedgeEllipseCallo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1+9=</a:t>
            </a:r>
            <a:endParaRPr lang="cs-CZ" sz="2000" dirty="0"/>
          </a:p>
        </p:txBody>
      </p:sp>
      <p:sp>
        <p:nvSpPr>
          <p:cNvPr id="12" name="Oválný popisek 11"/>
          <p:cNvSpPr/>
          <p:nvPr/>
        </p:nvSpPr>
        <p:spPr>
          <a:xfrm>
            <a:off x="6732240" y="1412776"/>
            <a:ext cx="1440160" cy="1296144"/>
          </a:xfrm>
          <a:prstGeom prst="wedgeEllipse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13+7=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Sčítání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Odčítání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5+5=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15-3=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13+3=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6-3=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13+7=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5+4=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15+2=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12-2=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8-4=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18-6=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15+4=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15-2=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14+6=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13-13=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Veselý obličej 6"/>
          <p:cNvSpPr/>
          <p:nvPr/>
        </p:nvSpPr>
        <p:spPr>
          <a:xfrm>
            <a:off x="6228184" y="4869160"/>
            <a:ext cx="1512168" cy="1296144"/>
          </a:xfrm>
          <a:prstGeom prst="smileyFac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1547664" y="4869160"/>
            <a:ext cx="1512168" cy="1296144"/>
          </a:xfrm>
          <a:prstGeom prst="smileyFac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272</Words>
  <Application>Microsoft Office PowerPoint</Application>
  <PresentationFormat>Předvádění na obrazovce (4:3)</PresentationFormat>
  <Paragraphs>111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POPIS MATERIÁLU</vt:lpstr>
      <vt:lpstr>Vypočítej a vybarvi</vt:lpstr>
      <vt:lpstr>Vypočítej</vt:lpstr>
      <vt:lpstr>Kolik je motýlků?</vt:lpstr>
      <vt:lpstr>Vypočítej</vt:lpstr>
      <vt:lpstr>Vypočítej a spoj: </vt:lpstr>
      <vt:lpstr>Vypočítej</vt:lpstr>
      <vt:lpstr>Vypočítej</vt:lpstr>
      <vt:lpstr>Opakování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Počítaní do 30</dc:title>
  <dc:creator>Petra</dc:creator>
  <cp:lastModifiedBy>Dum</cp:lastModifiedBy>
  <cp:revision>13</cp:revision>
  <dcterms:created xsi:type="dcterms:W3CDTF">2012-04-19T16:51:39Z</dcterms:created>
  <dcterms:modified xsi:type="dcterms:W3CDTF">2014-01-13T11:19:14Z</dcterms:modified>
</cp:coreProperties>
</file>