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quickStyle8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6F048B-EFE5-4A0D-A2C1-3E8C34342632}" type="doc">
      <dgm:prSet loTypeId="urn:microsoft.com/office/officeart/2005/8/layout/venn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0DED0D2F-B5A3-43F3-9D02-E8C07760322E}">
      <dgm:prSet phldrT="[Text]"/>
      <dgm:spPr/>
      <dgm:t>
        <a:bodyPr/>
        <a:lstStyle/>
        <a:p>
          <a:r>
            <a:rPr lang="cs-CZ" dirty="0" smtClean="0"/>
            <a:t>17-</a:t>
          </a:r>
          <a:endParaRPr lang="cs-CZ" dirty="0"/>
        </a:p>
      </dgm:t>
    </dgm:pt>
    <dgm:pt modelId="{DB8B0F77-BCD5-4429-9AFD-198182427D2B}" type="parTrans" cxnId="{B4213D4F-61E1-4BDD-BF8C-82B7CCB73A18}">
      <dgm:prSet/>
      <dgm:spPr/>
      <dgm:t>
        <a:bodyPr/>
        <a:lstStyle/>
        <a:p>
          <a:endParaRPr lang="cs-CZ"/>
        </a:p>
      </dgm:t>
    </dgm:pt>
    <dgm:pt modelId="{2CEE1D09-6458-4A86-A5E8-F74B671B98E1}" type="sibTrans" cxnId="{B4213D4F-61E1-4BDD-BF8C-82B7CCB73A18}">
      <dgm:prSet/>
      <dgm:spPr/>
      <dgm:t>
        <a:bodyPr/>
        <a:lstStyle/>
        <a:p>
          <a:endParaRPr lang="cs-CZ"/>
        </a:p>
      </dgm:t>
    </dgm:pt>
    <dgm:pt modelId="{3D6F9CDE-4037-4123-9415-1DCC146D5251}">
      <dgm:prSet phldrT="[Text]"/>
      <dgm:spPr/>
      <dgm:t>
        <a:bodyPr/>
        <a:lstStyle/>
        <a:p>
          <a:r>
            <a:rPr lang="cs-CZ" dirty="0" smtClean="0"/>
            <a:t>2-</a:t>
          </a:r>
          <a:endParaRPr lang="cs-CZ" dirty="0"/>
        </a:p>
      </dgm:t>
    </dgm:pt>
    <dgm:pt modelId="{4588F870-DB47-4911-815D-8BFA183597CF}" type="parTrans" cxnId="{A0A4155B-1FF2-476B-BDF3-4D2BEB54CF26}">
      <dgm:prSet/>
      <dgm:spPr/>
      <dgm:t>
        <a:bodyPr/>
        <a:lstStyle/>
        <a:p>
          <a:endParaRPr lang="cs-CZ"/>
        </a:p>
      </dgm:t>
    </dgm:pt>
    <dgm:pt modelId="{3D453D92-927C-4A54-A9DE-87893C98D265}" type="sibTrans" cxnId="{A0A4155B-1FF2-476B-BDF3-4D2BEB54CF26}">
      <dgm:prSet/>
      <dgm:spPr/>
      <dgm:t>
        <a:bodyPr/>
        <a:lstStyle/>
        <a:p>
          <a:endParaRPr lang="cs-CZ"/>
        </a:p>
      </dgm:t>
    </dgm:pt>
    <dgm:pt modelId="{C9C7BACB-750B-4DCF-B7D8-B86A3D32D0A2}">
      <dgm:prSet phldrT="[Text]"/>
      <dgm:spPr/>
      <dgm:t>
        <a:bodyPr/>
        <a:lstStyle/>
        <a:p>
          <a:r>
            <a:rPr lang="cs-CZ" dirty="0" smtClean="0"/>
            <a:t>4=</a:t>
          </a:r>
          <a:endParaRPr lang="cs-CZ" dirty="0"/>
        </a:p>
      </dgm:t>
    </dgm:pt>
    <dgm:pt modelId="{0B94B7CA-C80B-4C1D-886B-AD68DA753CCC}" type="parTrans" cxnId="{9C97A943-9CDF-4582-9257-0AA475430497}">
      <dgm:prSet/>
      <dgm:spPr/>
      <dgm:t>
        <a:bodyPr/>
        <a:lstStyle/>
        <a:p>
          <a:endParaRPr lang="cs-CZ"/>
        </a:p>
      </dgm:t>
    </dgm:pt>
    <dgm:pt modelId="{8839F33C-878E-4611-B14D-301F550C4E0E}" type="sibTrans" cxnId="{9C97A943-9CDF-4582-9257-0AA475430497}">
      <dgm:prSet/>
      <dgm:spPr/>
      <dgm:t>
        <a:bodyPr/>
        <a:lstStyle/>
        <a:p>
          <a:endParaRPr lang="cs-CZ"/>
        </a:p>
      </dgm:t>
    </dgm:pt>
    <dgm:pt modelId="{AF480447-91CA-465A-9AAF-B9F1DABEFD98}">
      <dgm:prSet phldrT="[Text]" phldr="1"/>
      <dgm:spPr/>
      <dgm:t>
        <a:bodyPr/>
        <a:lstStyle/>
        <a:p>
          <a:endParaRPr lang="cs-CZ"/>
        </a:p>
      </dgm:t>
    </dgm:pt>
    <dgm:pt modelId="{7DD5C963-5BE0-4DEA-9CB6-8FFEA2F32517}" type="parTrans" cxnId="{09009884-AB79-4530-94B9-C2C591F88D99}">
      <dgm:prSet/>
      <dgm:spPr/>
      <dgm:t>
        <a:bodyPr/>
        <a:lstStyle/>
        <a:p>
          <a:endParaRPr lang="cs-CZ"/>
        </a:p>
      </dgm:t>
    </dgm:pt>
    <dgm:pt modelId="{3E25FC07-CC04-44A0-8522-EF101A9D1DC5}" type="sibTrans" cxnId="{09009884-AB79-4530-94B9-C2C591F88D99}">
      <dgm:prSet/>
      <dgm:spPr/>
      <dgm:t>
        <a:bodyPr/>
        <a:lstStyle/>
        <a:p>
          <a:endParaRPr lang="cs-CZ"/>
        </a:p>
      </dgm:t>
    </dgm:pt>
    <dgm:pt modelId="{5358E6B4-116D-4384-94AC-A765300E2982}" type="pres">
      <dgm:prSet presAssocID="{E16F048B-EFE5-4A0D-A2C1-3E8C3434263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A752A1-D891-41BC-8374-49790AD86C28}" type="pres">
      <dgm:prSet presAssocID="{0DED0D2F-B5A3-43F3-9D02-E8C07760322E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48F8C1-DCC5-4EDC-A72E-0735A7FAD31B}" type="pres">
      <dgm:prSet presAssocID="{2CEE1D09-6458-4A86-A5E8-F74B671B98E1}" presName="space" presStyleCnt="0"/>
      <dgm:spPr/>
    </dgm:pt>
    <dgm:pt modelId="{10B7BDD6-D84A-415D-A064-1C2875EB9BF9}" type="pres">
      <dgm:prSet presAssocID="{3D6F9CDE-4037-4123-9415-1DCC146D5251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4229E-73CE-4B5B-A410-A35F64F54C32}" type="pres">
      <dgm:prSet presAssocID="{3D453D92-927C-4A54-A9DE-87893C98D265}" presName="space" presStyleCnt="0"/>
      <dgm:spPr/>
    </dgm:pt>
    <dgm:pt modelId="{5FEB067A-7A32-412E-BC7F-707A4EBD640B}" type="pres">
      <dgm:prSet presAssocID="{C9C7BACB-750B-4DCF-B7D8-B86A3D32D0A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0E228D-812D-4FB6-8DE6-7FB5887CE1E0}" type="pres">
      <dgm:prSet presAssocID="{8839F33C-878E-4611-B14D-301F550C4E0E}" presName="space" presStyleCnt="0"/>
      <dgm:spPr/>
    </dgm:pt>
    <dgm:pt modelId="{A2E206A2-DBAF-42A7-9CA7-F71CF8110711}" type="pres">
      <dgm:prSet presAssocID="{AF480447-91CA-465A-9AAF-B9F1DABEFD98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E32E643-7E06-46B3-BAC4-54774D519C0D}" type="presOf" srcId="{AF480447-91CA-465A-9AAF-B9F1DABEFD98}" destId="{A2E206A2-DBAF-42A7-9CA7-F71CF8110711}" srcOrd="0" destOrd="0" presId="urn:microsoft.com/office/officeart/2005/8/layout/venn3"/>
    <dgm:cxn modelId="{DC4FFF53-6251-4022-9022-1EC6017DD9E1}" type="presOf" srcId="{0DED0D2F-B5A3-43F3-9D02-E8C07760322E}" destId="{40A752A1-D891-41BC-8374-49790AD86C28}" srcOrd="0" destOrd="0" presId="urn:microsoft.com/office/officeart/2005/8/layout/venn3"/>
    <dgm:cxn modelId="{09009884-AB79-4530-94B9-C2C591F88D99}" srcId="{E16F048B-EFE5-4A0D-A2C1-3E8C34342632}" destId="{AF480447-91CA-465A-9AAF-B9F1DABEFD98}" srcOrd="3" destOrd="0" parTransId="{7DD5C963-5BE0-4DEA-9CB6-8FFEA2F32517}" sibTransId="{3E25FC07-CC04-44A0-8522-EF101A9D1DC5}"/>
    <dgm:cxn modelId="{9C97A943-9CDF-4582-9257-0AA475430497}" srcId="{E16F048B-EFE5-4A0D-A2C1-3E8C34342632}" destId="{C9C7BACB-750B-4DCF-B7D8-B86A3D32D0A2}" srcOrd="2" destOrd="0" parTransId="{0B94B7CA-C80B-4C1D-886B-AD68DA753CCC}" sibTransId="{8839F33C-878E-4611-B14D-301F550C4E0E}"/>
    <dgm:cxn modelId="{136BE284-A6E7-42F3-BF6D-2A3A9C6DCFDA}" type="presOf" srcId="{E16F048B-EFE5-4A0D-A2C1-3E8C34342632}" destId="{5358E6B4-116D-4384-94AC-A765300E2982}" srcOrd="0" destOrd="0" presId="urn:microsoft.com/office/officeart/2005/8/layout/venn3"/>
    <dgm:cxn modelId="{C7D8122E-31BB-4500-87E7-2883ADCAAC2C}" type="presOf" srcId="{C9C7BACB-750B-4DCF-B7D8-B86A3D32D0A2}" destId="{5FEB067A-7A32-412E-BC7F-707A4EBD640B}" srcOrd="0" destOrd="0" presId="urn:microsoft.com/office/officeart/2005/8/layout/venn3"/>
    <dgm:cxn modelId="{B4213D4F-61E1-4BDD-BF8C-82B7CCB73A18}" srcId="{E16F048B-EFE5-4A0D-A2C1-3E8C34342632}" destId="{0DED0D2F-B5A3-43F3-9D02-E8C07760322E}" srcOrd="0" destOrd="0" parTransId="{DB8B0F77-BCD5-4429-9AFD-198182427D2B}" sibTransId="{2CEE1D09-6458-4A86-A5E8-F74B671B98E1}"/>
    <dgm:cxn modelId="{A0A4155B-1FF2-476B-BDF3-4D2BEB54CF26}" srcId="{E16F048B-EFE5-4A0D-A2C1-3E8C34342632}" destId="{3D6F9CDE-4037-4123-9415-1DCC146D5251}" srcOrd="1" destOrd="0" parTransId="{4588F870-DB47-4911-815D-8BFA183597CF}" sibTransId="{3D453D92-927C-4A54-A9DE-87893C98D265}"/>
    <dgm:cxn modelId="{A5E4EE14-0D59-4CD8-9B28-652574376934}" type="presOf" srcId="{3D6F9CDE-4037-4123-9415-1DCC146D5251}" destId="{10B7BDD6-D84A-415D-A064-1C2875EB9BF9}" srcOrd="0" destOrd="0" presId="urn:microsoft.com/office/officeart/2005/8/layout/venn3"/>
    <dgm:cxn modelId="{DCAB838A-137D-4AF2-9215-8D2682523B00}" type="presParOf" srcId="{5358E6B4-116D-4384-94AC-A765300E2982}" destId="{40A752A1-D891-41BC-8374-49790AD86C28}" srcOrd="0" destOrd="0" presId="urn:microsoft.com/office/officeart/2005/8/layout/venn3"/>
    <dgm:cxn modelId="{DA9FB353-B652-4101-8992-B6ED7488D8B3}" type="presParOf" srcId="{5358E6B4-116D-4384-94AC-A765300E2982}" destId="{9C48F8C1-DCC5-4EDC-A72E-0735A7FAD31B}" srcOrd="1" destOrd="0" presId="urn:microsoft.com/office/officeart/2005/8/layout/venn3"/>
    <dgm:cxn modelId="{685855C3-85A7-4D22-ADCF-7C1EF8F0EAB4}" type="presParOf" srcId="{5358E6B4-116D-4384-94AC-A765300E2982}" destId="{10B7BDD6-D84A-415D-A064-1C2875EB9BF9}" srcOrd="2" destOrd="0" presId="urn:microsoft.com/office/officeart/2005/8/layout/venn3"/>
    <dgm:cxn modelId="{BFEACDBE-8598-4DF6-AE24-9926583AC871}" type="presParOf" srcId="{5358E6B4-116D-4384-94AC-A765300E2982}" destId="{E814229E-73CE-4B5B-A410-A35F64F54C32}" srcOrd="3" destOrd="0" presId="urn:microsoft.com/office/officeart/2005/8/layout/venn3"/>
    <dgm:cxn modelId="{367FA981-348F-4A65-A52C-7416D1449949}" type="presParOf" srcId="{5358E6B4-116D-4384-94AC-A765300E2982}" destId="{5FEB067A-7A32-412E-BC7F-707A4EBD640B}" srcOrd="4" destOrd="0" presId="urn:microsoft.com/office/officeart/2005/8/layout/venn3"/>
    <dgm:cxn modelId="{ED9C585C-4CA4-4C27-8FAD-5A4AA168E59F}" type="presParOf" srcId="{5358E6B4-116D-4384-94AC-A765300E2982}" destId="{EB0E228D-812D-4FB6-8DE6-7FB5887CE1E0}" srcOrd="5" destOrd="0" presId="urn:microsoft.com/office/officeart/2005/8/layout/venn3"/>
    <dgm:cxn modelId="{4B543AE2-236F-49DA-8EE2-2B93DC88A78B}" type="presParOf" srcId="{5358E6B4-116D-4384-94AC-A765300E2982}" destId="{A2E206A2-DBAF-42A7-9CA7-F71CF811071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6F048B-EFE5-4A0D-A2C1-3E8C34342632}" type="doc">
      <dgm:prSet loTypeId="urn:microsoft.com/office/officeart/2005/8/layout/venn3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0DED0D2F-B5A3-43F3-9D02-E8C07760322E}">
      <dgm:prSet phldrT="[Text]"/>
      <dgm:spPr/>
      <dgm:t>
        <a:bodyPr/>
        <a:lstStyle/>
        <a:p>
          <a:r>
            <a:rPr lang="cs-CZ" dirty="0" smtClean="0"/>
            <a:t>14-</a:t>
          </a:r>
          <a:endParaRPr lang="cs-CZ" dirty="0"/>
        </a:p>
      </dgm:t>
    </dgm:pt>
    <dgm:pt modelId="{DB8B0F77-BCD5-4429-9AFD-198182427D2B}" type="parTrans" cxnId="{B4213D4F-61E1-4BDD-BF8C-82B7CCB73A18}">
      <dgm:prSet/>
      <dgm:spPr/>
      <dgm:t>
        <a:bodyPr/>
        <a:lstStyle/>
        <a:p>
          <a:endParaRPr lang="cs-CZ"/>
        </a:p>
      </dgm:t>
    </dgm:pt>
    <dgm:pt modelId="{2CEE1D09-6458-4A86-A5E8-F74B671B98E1}" type="sibTrans" cxnId="{B4213D4F-61E1-4BDD-BF8C-82B7CCB73A18}">
      <dgm:prSet/>
      <dgm:spPr/>
      <dgm:t>
        <a:bodyPr/>
        <a:lstStyle/>
        <a:p>
          <a:endParaRPr lang="cs-CZ"/>
        </a:p>
      </dgm:t>
    </dgm:pt>
    <dgm:pt modelId="{3D6F9CDE-4037-4123-9415-1DCC146D5251}">
      <dgm:prSet phldrT="[Text]"/>
      <dgm:spPr/>
      <dgm:t>
        <a:bodyPr/>
        <a:lstStyle/>
        <a:p>
          <a:r>
            <a:rPr lang="cs-CZ" dirty="0" smtClean="0"/>
            <a:t>1-</a:t>
          </a:r>
          <a:endParaRPr lang="cs-CZ" dirty="0"/>
        </a:p>
      </dgm:t>
    </dgm:pt>
    <dgm:pt modelId="{4588F870-DB47-4911-815D-8BFA183597CF}" type="parTrans" cxnId="{A0A4155B-1FF2-476B-BDF3-4D2BEB54CF26}">
      <dgm:prSet/>
      <dgm:spPr/>
      <dgm:t>
        <a:bodyPr/>
        <a:lstStyle/>
        <a:p>
          <a:endParaRPr lang="cs-CZ"/>
        </a:p>
      </dgm:t>
    </dgm:pt>
    <dgm:pt modelId="{3D453D92-927C-4A54-A9DE-87893C98D265}" type="sibTrans" cxnId="{A0A4155B-1FF2-476B-BDF3-4D2BEB54CF26}">
      <dgm:prSet/>
      <dgm:spPr/>
      <dgm:t>
        <a:bodyPr/>
        <a:lstStyle/>
        <a:p>
          <a:endParaRPr lang="cs-CZ"/>
        </a:p>
      </dgm:t>
    </dgm:pt>
    <dgm:pt modelId="{C9C7BACB-750B-4DCF-B7D8-B86A3D32D0A2}">
      <dgm:prSet phldrT="[Text]"/>
      <dgm:spPr/>
      <dgm:t>
        <a:bodyPr/>
        <a:lstStyle/>
        <a:p>
          <a:r>
            <a:rPr lang="cs-CZ" dirty="0" smtClean="0"/>
            <a:t>3=</a:t>
          </a:r>
          <a:endParaRPr lang="cs-CZ" dirty="0"/>
        </a:p>
      </dgm:t>
    </dgm:pt>
    <dgm:pt modelId="{0B94B7CA-C80B-4C1D-886B-AD68DA753CCC}" type="parTrans" cxnId="{9C97A943-9CDF-4582-9257-0AA475430497}">
      <dgm:prSet/>
      <dgm:spPr/>
      <dgm:t>
        <a:bodyPr/>
        <a:lstStyle/>
        <a:p>
          <a:endParaRPr lang="cs-CZ"/>
        </a:p>
      </dgm:t>
    </dgm:pt>
    <dgm:pt modelId="{8839F33C-878E-4611-B14D-301F550C4E0E}" type="sibTrans" cxnId="{9C97A943-9CDF-4582-9257-0AA475430497}">
      <dgm:prSet/>
      <dgm:spPr/>
      <dgm:t>
        <a:bodyPr/>
        <a:lstStyle/>
        <a:p>
          <a:endParaRPr lang="cs-CZ"/>
        </a:p>
      </dgm:t>
    </dgm:pt>
    <dgm:pt modelId="{AF480447-91CA-465A-9AAF-B9F1DABEFD98}">
      <dgm:prSet phldrT="[Text]" phldr="1"/>
      <dgm:spPr/>
      <dgm:t>
        <a:bodyPr/>
        <a:lstStyle/>
        <a:p>
          <a:endParaRPr lang="cs-CZ" dirty="0"/>
        </a:p>
      </dgm:t>
    </dgm:pt>
    <dgm:pt modelId="{7DD5C963-5BE0-4DEA-9CB6-8FFEA2F32517}" type="parTrans" cxnId="{09009884-AB79-4530-94B9-C2C591F88D99}">
      <dgm:prSet/>
      <dgm:spPr/>
      <dgm:t>
        <a:bodyPr/>
        <a:lstStyle/>
        <a:p>
          <a:endParaRPr lang="cs-CZ"/>
        </a:p>
      </dgm:t>
    </dgm:pt>
    <dgm:pt modelId="{3E25FC07-CC04-44A0-8522-EF101A9D1DC5}" type="sibTrans" cxnId="{09009884-AB79-4530-94B9-C2C591F88D99}">
      <dgm:prSet/>
      <dgm:spPr/>
      <dgm:t>
        <a:bodyPr/>
        <a:lstStyle/>
        <a:p>
          <a:endParaRPr lang="cs-CZ"/>
        </a:p>
      </dgm:t>
    </dgm:pt>
    <dgm:pt modelId="{5358E6B4-116D-4384-94AC-A765300E2982}" type="pres">
      <dgm:prSet presAssocID="{E16F048B-EFE5-4A0D-A2C1-3E8C3434263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A752A1-D891-41BC-8374-49790AD86C28}" type="pres">
      <dgm:prSet presAssocID="{0DED0D2F-B5A3-43F3-9D02-E8C07760322E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48F8C1-DCC5-4EDC-A72E-0735A7FAD31B}" type="pres">
      <dgm:prSet presAssocID="{2CEE1D09-6458-4A86-A5E8-F74B671B98E1}" presName="space" presStyleCnt="0"/>
      <dgm:spPr/>
    </dgm:pt>
    <dgm:pt modelId="{10B7BDD6-D84A-415D-A064-1C2875EB9BF9}" type="pres">
      <dgm:prSet presAssocID="{3D6F9CDE-4037-4123-9415-1DCC146D5251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4229E-73CE-4B5B-A410-A35F64F54C32}" type="pres">
      <dgm:prSet presAssocID="{3D453D92-927C-4A54-A9DE-87893C98D265}" presName="space" presStyleCnt="0"/>
      <dgm:spPr/>
    </dgm:pt>
    <dgm:pt modelId="{5FEB067A-7A32-412E-BC7F-707A4EBD640B}" type="pres">
      <dgm:prSet presAssocID="{C9C7BACB-750B-4DCF-B7D8-B86A3D32D0A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0E228D-812D-4FB6-8DE6-7FB5887CE1E0}" type="pres">
      <dgm:prSet presAssocID="{8839F33C-878E-4611-B14D-301F550C4E0E}" presName="space" presStyleCnt="0"/>
      <dgm:spPr/>
    </dgm:pt>
    <dgm:pt modelId="{A2E206A2-DBAF-42A7-9CA7-F71CF8110711}" type="pres">
      <dgm:prSet presAssocID="{AF480447-91CA-465A-9AAF-B9F1DABEFD98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009884-AB79-4530-94B9-C2C591F88D99}" srcId="{E16F048B-EFE5-4A0D-A2C1-3E8C34342632}" destId="{AF480447-91CA-465A-9AAF-B9F1DABEFD98}" srcOrd="3" destOrd="0" parTransId="{7DD5C963-5BE0-4DEA-9CB6-8FFEA2F32517}" sibTransId="{3E25FC07-CC04-44A0-8522-EF101A9D1DC5}"/>
    <dgm:cxn modelId="{9C97A943-9CDF-4582-9257-0AA475430497}" srcId="{E16F048B-EFE5-4A0D-A2C1-3E8C34342632}" destId="{C9C7BACB-750B-4DCF-B7D8-B86A3D32D0A2}" srcOrd="2" destOrd="0" parTransId="{0B94B7CA-C80B-4C1D-886B-AD68DA753CCC}" sibTransId="{8839F33C-878E-4611-B14D-301F550C4E0E}"/>
    <dgm:cxn modelId="{81E9477B-13F8-4C98-8840-FDE34BAD275B}" type="presOf" srcId="{3D6F9CDE-4037-4123-9415-1DCC146D5251}" destId="{10B7BDD6-D84A-415D-A064-1C2875EB9BF9}" srcOrd="0" destOrd="0" presId="urn:microsoft.com/office/officeart/2005/8/layout/venn3"/>
    <dgm:cxn modelId="{68A5C9C1-AB6A-4710-A732-64F5493BE956}" type="presOf" srcId="{C9C7BACB-750B-4DCF-B7D8-B86A3D32D0A2}" destId="{5FEB067A-7A32-412E-BC7F-707A4EBD640B}" srcOrd="0" destOrd="0" presId="urn:microsoft.com/office/officeart/2005/8/layout/venn3"/>
    <dgm:cxn modelId="{B4213D4F-61E1-4BDD-BF8C-82B7CCB73A18}" srcId="{E16F048B-EFE5-4A0D-A2C1-3E8C34342632}" destId="{0DED0D2F-B5A3-43F3-9D02-E8C07760322E}" srcOrd="0" destOrd="0" parTransId="{DB8B0F77-BCD5-4429-9AFD-198182427D2B}" sibTransId="{2CEE1D09-6458-4A86-A5E8-F74B671B98E1}"/>
    <dgm:cxn modelId="{97A7099D-70FD-45CE-A4A9-7D2F64ADC287}" type="presOf" srcId="{0DED0D2F-B5A3-43F3-9D02-E8C07760322E}" destId="{40A752A1-D891-41BC-8374-49790AD86C28}" srcOrd="0" destOrd="0" presId="urn:microsoft.com/office/officeart/2005/8/layout/venn3"/>
    <dgm:cxn modelId="{A0A4155B-1FF2-476B-BDF3-4D2BEB54CF26}" srcId="{E16F048B-EFE5-4A0D-A2C1-3E8C34342632}" destId="{3D6F9CDE-4037-4123-9415-1DCC146D5251}" srcOrd="1" destOrd="0" parTransId="{4588F870-DB47-4911-815D-8BFA183597CF}" sibTransId="{3D453D92-927C-4A54-A9DE-87893C98D265}"/>
    <dgm:cxn modelId="{018E5711-1DF0-4067-9667-A59BEC102D39}" type="presOf" srcId="{E16F048B-EFE5-4A0D-A2C1-3E8C34342632}" destId="{5358E6B4-116D-4384-94AC-A765300E2982}" srcOrd="0" destOrd="0" presId="urn:microsoft.com/office/officeart/2005/8/layout/venn3"/>
    <dgm:cxn modelId="{397EA7B5-8173-4A52-92C3-4FCCE218BC38}" type="presOf" srcId="{AF480447-91CA-465A-9AAF-B9F1DABEFD98}" destId="{A2E206A2-DBAF-42A7-9CA7-F71CF8110711}" srcOrd="0" destOrd="0" presId="urn:microsoft.com/office/officeart/2005/8/layout/venn3"/>
    <dgm:cxn modelId="{8C624DB4-AD63-4BE5-B100-5AE41CC5C566}" type="presParOf" srcId="{5358E6B4-116D-4384-94AC-A765300E2982}" destId="{40A752A1-D891-41BC-8374-49790AD86C28}" srcOrd="0" destOrd="0" presId="urn:microsoft.com/office/officeart/2005/8/layout/venn3"/>
    <dgm:cxn modelId="{CD7A0741-3F29-4B41-BA7D-72FAB640372D}" type="presParOf" srcId="{5358E6B4-116D-4384-94AC-A765300E2982}" destId="{9C48F8C1-DCC5-4EDC-A72E-0735A7FAD31B}" srcOrd="1" destOrd="0" presId="urn:microsoft.com/office/officeart/2005/8/layout/venn3"/>
    <dgm:cxn modelId="{28576216-4015-4217-802D-256AFA1E538A}" type="presParOf" srcId="{5358E6B4-116D-4384-94AC-A765300E2982}" destId="{10B7BDD6-D84A-415D-A064-1C2875EB9BF9}" srcOrd="2" destOrd="0" presId="urn:microsoft.com/office/officeart/2005/8/layout/venn3"/>
    <dgm:cxn modelId="{A3FE4DDD-5609-4241-BDE2-F6515088A3AB}" type="presParOf" srcId="{5358E6B4-116D-4384-94AC-A765300E2982}" destId="{E814229E-73CE-4B5B-A410-A35F64F54C32}" srcOrd="3" destOrd="0" presId="urn:microsoft.com/office/officeart/2005/8/layout/venn3"/>
    <dgm:cxn modelId="{BD38C282-67DF-4278-ABA2-0598E24FCE1B}" type="presParOf" srcId="{5358E6B4-116D-4384-94AC-A765300E2982}" destId="{5FEB067A-7A32-412E-BC7F-707A4EBD640B}" srcOrd="4" destOrd="0" presId="urn:microsoft.com/office/officeart/2005/8/layout/venn3"/>
    <dgm:cxn modelId="{3C6FF364-48BD-4856-A5EF-EF7C60457E79}" type="presParOf" srcId="{5358E6B4-116D-4384-94AC-A765300E2982}" destId="{EB0E228D-812D-4FB6-8DE6-7FB5887CE1E0}" srcOrd="5" destOrd="0" presId="urn:microsoft.com/office/officeart/2005/8/layout/venn3"/>
    <dgm:cxn modelId="{98703C6A-9B9E-4F88-95ED-DC2BF4B4ED25}" type="presParOf" srcId="{5358E6B4-116D-4384-94AC-A765300E2982}" destId="{A2E206A2-DBAF-42A7-9CA7-F71CF811071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16F048B-EFE5-4A0D-A2C1-3E8C34342632}" type="doc">
      <dgm:prSet loTypeId="urn:microsoft.com/office/officeart/2005/8/layout/venn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0DED0D2F-B5A3-43F3-9D02-E8C07760322E}">
      <dgm:prSet phldrT="[Text]"/>
      <dgm:spPr/>
      <dgm:t>
        <a:bodyPr/>
        <a:lstStyle/>
        <a:p>
          <a:r>
            <a:rPr lang="cs-CZ" dirty="0" smtClean="0"/>
            <a:t>18-</a:t>
          </a:r>
          <a:endParaRPr lang="cs-CZ" dirty="0"/>
        </a:p>
      </dgm:t>
    </dgm:pt>
    <dgm:pt modelId="{DB8B0F77-BCD5-4429-9AFD-198182427D2B}" type="parTrans" cxnId="{B4213D4F-61E1-4BDD-BF8C-82B7CCB73A18}">
      <dgm:prSet/>
      <dgm:spPr/>
      <dgm:t>
        <a:bodyPr/>
        <a:lstStyle/>
        <a:p>
          <a:endParaRPr lang="cs-CZ"/>
        </a:p>
      </dgm:t>
    </dgm:pt>
    <dgm:pt modelId="{2CEE1D09-6458-4A86-A5E8-F74B671B98E1}" type="sibTrans" cxnId="{B4213D4F-61E1-4BDD-BF8C-82B7CCB73A18}">
      <dgm:prSet/>
      <dgm:spPr/>
      <dgm:t>
        <a:bodyPr/>
        <a:lstStyle/>
        <a:p>
          <a:endParaRPr lang="cs-CZ"/>
        </a:p>
      </dgm:t>
    </dgm:pt>
    <dgm:pt modelId="{3D6F9CDE-4037-4123-9415-1DCC146D5251}">
      <dgm:prSet phldrT="[Text]"/>
      <dgm:spPr/>
      <dgm:t>
        <a:bodyPr/>
        <a:lstStyle/>
        <a:p>
          <a:r>
            <a:rPr lang="cs-CZ" dirty="0" smtClean="0"/>
            <a:t>8-</a:t>
          </a:r>
          <a:endParaRPr lang="cs-CZ" dirty="0"/>
        </a:p>
      </dgm:t>
    </dgm:pt>
    <dgm:pt modelId="{4588F870-DB47-4911-815D-8BFA183597CF}" type="parTrans" cxnId="{A0A4155B-1FF2-476B-BDF3-4D2BEB54CF26}">
      <dgm:prSet/>
      <dgm:spPr/>
      <dgm:t>
        <a:bodyPr/>
        <a:lstStyle/>
        <a:p>
          <a:endParaRPr lang="cs-CZ"/>
        </a:p>
      </dgm:t>
    </dgm:pt>
    <dgm:pt modelId="{3D453D92-927C-4A54-A9DE-87893C98D265}" type="sibTrans" cxnId="{A0A4155B-1FF2-476B-BDF3-4D2BEB54CF26}">
      <dgm:prSet/>
      <dgm:spPr/>
      <dgm:t>
        <a:bodyPr/>
        <a:lstStyle/>
        <a:p>
          <a:endParaRPr lang="cs-CZ"/>
        </a:p>
      </dgm:t>
    </dgm:pt>
    <dgm:pt modelId="{C9C7BACB-750B-4DCF-B7D8-B86A3D32D0A2}">
      <dgm:prSet phldrT="[Text]"/>
      <dgm:spPr/>
      <dgm:t>
        <a:bodyPr/>
        <a:lstStyle/>
        <a:p>
          <a:r>
            <a:rPr lang="cs-CZ" dirty="0" smtClean="0"/>
            <a:t>0=</a:t>
          </a:r>
          <a:endParaRPr lang="cs-CZ" dirty="0"/>
        </a:p>
      </dgm:t>
    </dgm:pt>
    <dgm:pt modelId="{0B94B7CA-C80B-4C1D-886B-AD68DA753CCC}" type="parTrans" cxnId="{9C97A943-9CDF-4582-9257-0AA475430497}">
      <dgm:prSet/>
      <dgm:spPr/>
      <dgm:t>
        <a:bodyPr/>
        <a:lstStyle/>
        <a:p>
          <a:endParaRPr lang="cs-CZ"/>
        </a:p>
      </dgm:t>
    </dgm:pt>
    <dgm:pt modelId="{8839F33C-878E-4611-B14D-301F550C4E0E}" type="sibTrans" cxnId="{9C97A943-9CDF-4582-9257-0AA475430497}">
      <dgm:prSet/>
      <dgm:spPr/>
      <dgm:t>
        <a:bodyPr/>
        <a:lstStyle/>
        <a:p>
          <a:endParaRPr lang="cs-CZ"/>
        </a:p>
      </dgm:t>
    </dgm:pt>
    <dgm:pt modelId="{AF480447-91CA-465A-9AAF-B9F1DABEFD98}">
      <dgm:prSet phldrT="[Text]" phldr="1"/>
      <dgm:spPr/>
      <dgm:t>
        <a:bodyPr/>
        <a:lstStyle/>
        <a:p>
          <a:endParaRPr lang="cs-CZ" dirty="0"/>
        </a:p>
      </dgm:t>
    </dgm:pt>
    <dgm:pt modelId="{7DD5C963-5BE0-4DEA-9CB6-8FFEA2F32517}" type="parTrans" cxnId="{09009884-AB79-4530-94B9-C2C591F88D99}">
      <dgm:prSet/>
      <dgm:spPr/>
      <dgm:t>
        <a:bodyPr/>
        <a:lstStyle/>
        <a:p>
          <a:endParaRPr lang="cs-CZ"/>
        </a:p>
      </dgm:t>
    </dgm:pt>
    <dgm:pt modelId="{3E25FC07-CC04-44A0-8522-EF101A9D1DC5}" type="sibTrans" cxnId="{09009884-AB79-4530-94B9-C2C591F88D99}">
      <dgm:prSet/>
      <dgm:spPr/>
      <dgm:t>
        <a:bodyPr/>
        <a:lstStyle/>
        <a:p>
          <a:endParaRPr lang="cs-CZ"/>
        </a:p>
      </dgm:t>
    </dgm:pt>
    <dgm:pt modelId="{5358E6B4-116D-4384-94AC-A765300E2982}" type="pres">
      <dgm:prSet presAssocID="{E16F048B-EFE5-4A0D-A2C1-3E8C3434263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A752A1-D891-41BC-8374-49790AD86C28}" type="pres">
      <dgm:prSet presAssocID="{0DED0D2F-B5A3-43F3-9D02-E8C07760322E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48F8C1-DCC5-4EDC-A72E-0735A7FAD31B}" type="pres">
      <dgm:prSet presAssocID="{2CEE1D09-6458-4A86-A5E8-F74B671B98E1}" presName="space" presStyleCnt="0"/>
      <dgm:spPr/>
    </dgm:pt>
    <dgm:pt modelId="{10B7BDD6-D84A-415D-A064-1C2875EB9BF9}" type="pres">
      <dgm:prSet presAssocID="{3D6F9CDE-4037-4123-9415-1DCC146D5251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4229E-73CE-4B5B-A410-A35F64F54C32}" type="pres">
      <dgm:prSet presAssocID="{3D453D92-927C-4A54-A9DE-87893C98D265}" presName="space" presStyleCnt="0"/>
      <dgm:spPr/>
    </dgm:pt>
    <dgm:pt modelId="{5FEB067A-7A32-412E-BC7F-707A4EBD640B}" type="pres">
      <dgm:prSet presAssocID="{C9C7BACB-750B-4DCF-B7D8-B86A3D32D0A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0E228D-812D-4FB6-8DE6-7FB5887CE1E0}" type="pres">
      <dgm:prSet presAssocID="{8839F33C-878E-4611-B14D-301F550C4E0E}" presName="space" presStyleCnt="0"/>
      <dgm:spPr/>
    </dgm:pt>
    <dgm:pt modelId="{A2E206A2-DBAF-42A7-9CA7-F71CF8110711}" type="pres">
      <dgm:prSet presAssocID="{AF480447-91CA-465A-9AAF-B9F1DABEFD98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98F1E6-F702-4081-BC1A-6FF654510ECB}" type="presOf" srcId="{0DED0D2F-B5A3-43F3-9D02-E8C07760322E}" destId="{40A752A1-D891-41BC-8374-49790AD86C28}" srcOrd="0" destOrd="0" presId="urn:microsoft.com/office/officeart/2005/8/layout/venn3"/>
    <dgm:cxn modelId="{82177F2C-D9B0-47E3-BD9B-D54FE11E7206}" type="presOf" srcId="{3D6F9CDE-4037-4123-9415-1DCC146D5251}" destId="{10B7BDD6-D84A-415D-A064-1C2875EB9BF9}" srcOrd="0" destOrd="0" presId="urn:microsoft.com/office/officeart/2005/8/layout/venn3"/>
    <dgm:cxn modelId="{09009884-AB79-4530-94B9-C2C591F88D99}" srcId="{E16F048B-EFE5-4A0D-A2C1-3E8C34342632}" destId="{AF480447-91CA-465A-9AAF-B9F1DABEFD98}" srcOrd="3" destOrd="0" parTransId="{7DD5C963-5BE0-4DEA-9CB6-8FFEA2F32517}" sibTransId="{3E25FC07-CC04-44A0-8522-EF101A9D1DC5}"/>
    <dgm:cxn modelId="{9C97A943-9CDF-4582-9257-0AA475430497}" srcId="{E16F048B-EFE5-4A0D-A2C1-3E8C34342632}" destId="{C9C7BACB-750B-4DCF-B7D8-B86A3D32D0A2}" srcOrd="2" destOrd="0" parTransId="{0B94B7CA-C80B-4C1D-886B-AD68DA753CCC}" sibTransId="{8839F33C-878E-4611-B14D-301F550C4E0E}"/>
    <dgm:cxn modelId="{973EAB0C-60A9-4E11-8831-38245D3547B7}" type="presOf" srcId="{C9C7BACB-750B-4DCF-B7D8-B86A3D32D0A2}" destId="{5FEB067A-7A32-412E-BC7F-707A4EBD640B}" srcOrd="0" destOrd="0" presId="urn:microsoft.com/office/officeart/2005/8/layout/venn3"/>
    <dgm:cxn modelId="{B52679BF-4946-4FC3-9316-6FB97A98401D}" type="presOf" srcId="{E16F048B-EFE5-4A0D-A2C1-3E8C34342632}" destId="{5358E6B4-116D-4384-94AC-A765300E2982}" srcOrd="0" destOrd="0" presId="urn:microsoft.com/office/officeart/2005/8/layout/venn3"/>
    <dgm:cxn modelId="{B4213D4F-61E1-4BDD-BF8C-82B7CCB73A18}" srcId="{E16F048B-EFE5-4A0D-A2C1-3E8C34342632}" destId="{0DED0D2F-B5A3-43F3-9D02-E8C07760322E}" srcOrd="0" destOrd="0" parTransId="{DB8B0F77-BCD5-4429-9AFD-198182427D2B}" sibTransId="{2CEE1D09-6458-4A86-A5E8-F74B671B98E1}"/>
    <dgm:cxn modelId="{A0A4155B-1FF2-476B-BDF3-4D2BEB54CF26}" srcId="{E16F048B-EFE5-4A0D-A2C1-3E8C34342632}" destId="{3D6F9CDE-4037-4123-9415-1DCC146D5251}" srcOrd="1" destOrd="0" parTransId="{4588F870-DB47-4911-815D-8BFA183597CF}" sibTransId="{3D453D92-927C-4A54-A9DE-87893C98D265}"/>
    <dgm:cxn modelId="{5FA26525-3B2B-4009-97FF-53FC1D4875DF}" type="presOf" srcId="{AF480447-91CA-465A-9AAF-B9F1DABEFD98}" destId="{A2E206A2-DBAF-42A7-9CA7-F71CF8110711}" srcOrd="0" destOrd="0" presId="urn:microsoft.com/office/officeart/2005/8/layout/venn3"/>
    <dgm:cxn modelId="{3AB41425-6C7B-4005-B7D1-2F0F500423F2}" type="presParOf" srcId="{5358E6B4-116D-4384-94AC-A765300E2982}" destId="{40A752A1-D891-41BC-8374-49790AD86C28}" srcOrd="0" destOrd="0" presId="urn:microsoft.com/office/officeart/2005/8/layout/venn3"/>
    <dgm:cxn modelId="{8B58F94B-BD62-4B3D-8DED-5A844F234B12}" type="presParOf" srcId="{5358E6B4-116D-4384-94AC-A765300E2982}" destId="{9C48F8C1-DCC5-4EDC-A72E-0735A7FAD31B}" srcOrd="1" destOrd="0" presId="urn:microsoft.com/office/officeart/2005/8/layout/venn3"/>
    <dgm:cxn modelId="{2B132996-3974-4D41-A3B2-93C133AFC3AC}" type="presParOf" srcId="{5358E6B4-116D-4384-94AC-A765300E2982}" destId="{10B7BDD6-D84A-415D-A064-1C2875EB9BF9}" srcOrd="2" destOrd="0" presId="urn:microsoft.com/office/officeart/2005/8/layout/venn3"/>
    <dgm:cxn modelId="{EE2C58F9-E3DB-41E5-BA64-FC571505E993}" type="presParOf" srcId="{5358E6B4-116D-4384-94AC-A765300E2982}" destId="{E814229E-73CE-4B5B-A410-A35F64F54C32}" srcOrd="3" destOrd="0" presId="urn:microsoft.com/office/officeart/2005/8/layout/venn3"/>
    <dgm:cxn modelId="{ED87B398-2591-4F6C-AF9B-1357C14ECF88}" type="presParOf" srcId="{5358E6B4-116D-4384-94AC-A765300E2982}" destId="{5FEB067A-7A32-412E-BC7F-707A4EBD640B}" srcOrd="4" destOrd="0" presId="urn:microsoft.com/office/officeart/2005/8/layout/venn3"/>
    <dgm:cxn modelId="{F7755DBF-22CC-45BA-8588-15ED8527CED7}" type="presParOf" srcId="{5358E6B4-116D-4384-94AC-A765300E2982}" destId="{EB0E228D-812D-4FB6-8DE6-7FB5887CE1E0}" srcOrd="5" destOrd="0" presId="urn:microsoft.com/office/officeart/2005/8/layout/venn3"/>
    <dgm:cxn modelId="{CFBB503E-33EB-4A3C-BFB0-D3DE805B8F54}" type="presParOf" srcId="{5358E6B4-116D-4384-94AC-A765300E2982}" destId="{A2E206A2-DBAF-42A7-9CA7-F71CF811071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6F048B-EFE5-4A0D-A2C1-3E8C34342632}" type="doc">
      <dgm:prSet loTypeId="urn:microsoft.com/office/officeart/2005/8/layout/venn3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0DED0D2F-B5A3-43F3-9D02-E8C07760322E}">
      <dgm:prSet phldrT="[Text]"/>
      <dgm:spPr/>
      <dgm:t>
        <a:bodyPr/>
        <a:lstStyle/>
        <a:p>
          <a:r>
            <a:rPr lang="cs-CZ" dirty="0" smtClean="0"/>
            <a:t>16-</a:t>
          </a:r>
          <a:endParaRPr lang="cs-CZ" dirty="0"/>
        </a:p>
      </dgm:t>
    </dgm:pt>
    <dgm:pt modelId="{DB8B0F77-BCD5-4429-9AFD-198182427D2B}" type="parTrans" cxnId="{B4213D4F-61E1-4BDD-BF8C-82B7CCB73A18}">
      <dgm:prSet/>
      <dgm:spPr/>
      <dgm:t>
        <a:bodyPr/>
        <a:lstStyle/>
        <a:p>
          <a:endParaRPr lang="cs-CZ"/>
        </a:p>
      </dgm:t>
    </dgm:pt>
    <dgm:pt modelId="{2CEE1D09-6458-4A86-A5E8-F74B671B98E1}" type="sibTrans" cxnId="{B4213D4F-61E1-4BDD-BF8C-82B7CCB73A18}">
      <dgm:prSet/>
      <dgm:spPr/>
      <dgm:t>
        <a:bodyPr/>
        <a:lstStyle/>
        <a:p>
          <a:endParaRPr lang="cs-CZ"/>
        </a:p>
      </dgm:t>
    </dgm:pt>
    <dgm:pt modelId="{3D6F9CDE-4037-4123-9415-1DCC146D5251}">
      <dgm:prSet phldrT="[Text]"/>
      <dgm:spPr/>
      <dgm:t>
        <a:bodyPr/>
        <a:lstStyle/>
        <a:p>
          <a:r>
            <a:rPr lang="cs-CZ" dirty="0" smtClean="0"/>
            <a:t>2-</a:t>
          </a:r>
          <a:endParaRPr lang="cs-CZ" dirty="0"/>
        </a:p>
      </dgm:t>
    </dgm:pt>
    <dgm:pt modelId="{4588F870-DB47-4911-815D-8BFA183597CF}" type="parTrans" cxnId="{A0A4155B-1FF2-476B-BDF3-4D2BEB54CF26}">
      <dgm:prSet/>
      <dgm:spPr/>
      <dgm:t>
        <a:bodyPr/>
        <a:lstStyle/>
        <a:p>
          <a:endParaRPr lang="cs-CZ"/>
        </a:p>
      </dgm:t>
    </dgm:pt>
    <dgm:pt modelId="{3D453D92-927C-4A54-A9DE-87893C98D265}" type="sibTrans" cxnId="{A0A4155B-1FF2-476B-BDF3-4D2BEB54CF26}">
      <dgm:prSet/>
      <dgm:spPr/>
      <dgm:t>
        <a:bodyPr/>
        <a:lstStyle/>
        <a:p>
          <a:endParaRPr lang="cs-CZ"/>
        </a:p>
      </dgm:t>
    </dgm:pt>
    <dgm:pt modelId="{C9C7BACB-750B-4DCF-B7D8-B86A3D32D0A2}">
      <dgm:prSet phldrT="[Text]"/>
      <dgm:spPr/>
      <dgm:t>
        <a:bodyPr/>
        <a:lstStyle/>
        <a:p>
          <a:r>
            <a:rPr lang="cs-CZ" dirty="0" smtClean="0"/>
            <a:t>3=</a:t>
          </a:r>
          <a:endParaRPr lang="cs-CZ" dirty="0"/>
        </a:p>
      </dgm:t>
    </dgm:pt>
    <dgm:pt modelId="{0B94B7CA-C80B-4C1D-886B-AD68DA753CCC}" type="parTrans" cxnId="{9C97A943-9CDF-4582-9257-0AA475430497}">
      <dgm:prSet/>
      <dgm:spPr/>
      <dgm:t>
        <a:bodyPr/>
        <a:lstStyle/>
        <a:p>
          <a:endParaRPr lang="cs-CZ"/>
        </a:p>
      </dgm:t>
    </dgm:pt>
    <dgm:pt modelId="{8839F33C-878E-4611-B14D-301F550C4E0E}" type="sibTrans" cxnId="{9C97A943-9CDF-4582-9257-0AA475430497}">
      <dgm:prSet/>
      <dgm:spPr/>
      <dgm:t>
        <a:bodyPr/>
        <a:lstStyle/>
        <a:p>
          <a:endParaRPr lang="cs-CZ"/>
        </a:p>
      </dgm:t>
    </dgm:pt>
    <dgm:pt modelId="{AF480447-91CA-465A-9AAF-B9F1DABEFD98}">
      <dgm:prSet phldrT="[Text]" phldr="1"/>
      <dgm:spPr/>
      <dgm:t>
        <a:bodyPr/>
        <a:lstStyle/>
        <a:p>
          <a:endParaRPr lang="cs-CZ" dirty="0"/>
        </a:p>
      </dgm:t>
    </dgm:pt>
    <dgm:pt modelId="{7DD5C963-5BE0-4DEA-9CB6-8FFEA2F32517}" type="parTrans" cxnId="{09009884-AB79-4530-94B9-C2C591F88D99}">
      <dgm:prSet/>
      <dgm:spPr/>
      <dgm:t>
        <a:bodyPr/>
        <a:lstStyle/>
        <a:p>
          <a:endParaRPr lang="cs-CZ"/>
        </a:p>
      </dgm:t>
    </dgm:pt>
    <dgm:pt modelId="{3E25FC07-CC04-44A0-8522-EF101A9D1DC5}" type="sibTrans" cxnId="{09009884-AB79-4530-94B9-C2C591F88D99}">
      <dgm:prSet/>
      <dgm:spPr/>
      <dgm:t>
        <a:bodyPr/>
        <a:lstStyle/>
        <a:p>
          <a:endParaRPr lang="cs-CZ"/>
        </a:p>
      </dgm:t>
    </dgm:pt>
    <dgm:pt modelId="{5358E6B4-116D-4384-94AC-A765300E2982}" type="pres">
      <dgm:prSet presAssocID="{E16F048B-EFE5-4A0D-A2C1-3E8C3434263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A752A1-D891-41BC-8374-49790AD86C28}" type="pres">
      <dgm:prSet presAssocID="{0DED0D2F-B5A3-43F3-9D02-E8C07760322E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48F8C1-DCC5-4EDC-A72E-0735A7FAD31B}" type="pres">
      <dgm:prSet presAssocID="{2CEE1D09-6458-4A86-A5E8-F74B671B98E1}" presName="space" presStyleCnt="0"/>
      <dgm:spPr/>
    </dgm:pt>
    <dgm:pt modelId="{10B7BDD6-D84A-415D-A064-1C2875EB9BF9}" type="pres">
      <dgm:prSet presAssocID="{3D6F9CDE-4037-4123-9415-1DCC146D5251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4229E-73CE-4B5B-A410-A35F64F54C32}" type="pres">
      <dgm:prSet presAssocID="{3D453D92-927C-4A54-A9DE-87893C98D265}" presName="space" presStyleCnt="0"/>
      <dgm:spPr/>
    </dgm:pt>
    <dgm:pt modelId="{5FEB067A-7A32-412E-BC7F-707A4EBD640B}" type="pres">
      <dgm:prSet presAssocID="{C9C7BACB-750B-4DCF-B7D8-B86A3D32D0A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0E228D-812D-4FB6-8DE6-7FB5887CE1E0}" type="pres">
      <dgm:prSet presAssocID="{8839F33C-878E-4611-B14D-301F550C4E0E}" presName="space" presStyleCnt="0"/>
      <dgm:spPr/>
    </dgm:pt>
    <dgm:pt modelId="{A2E206A2-DBAF-42A7-9CA7-F71CF8110711}" type="pres">
      <dgm:prSet presAssocID="{AF480447-91CA-465A-9AAF-B9F1DABEFD98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DD35423-944A-4B3F-90A0-457392004640}" type="presOf" srcId="{C9C7BACB-750B-4DCF-B7D8-B86A3D32D0A2}" destId="{5FEB067A-7A32-412E-BC7F-707A4EBD640B}" srcOrd="0" destOrd="0" presId="urn:microsoft.com/office/officeart/2005/8/layout/venn3"/>
    <dgm:cxn modelId="{09009884-AB79-4530-94B9-C2C591F88D99}" srcId="{E16F048B-EFE5-4A0D-A2C1-3E8C34342632}" destId="{AF480447-91CA-465A-9AAF-B9F1DABEFD98}" srcOrd="3" destOrd="0" parTransId="{7DD5C963-5BE0-4DEA-9CB6-8FFEA2F32517}" sibTransId="{3E25FC07-CC04-44A0-8522-EF101A9D1DC5}"/>
    <dgm:cxn modelId="{9C97A943-9CDF-4582-9257-0AA475430497}" srcId="{E16F048B-EFE5-4A0D-A2C1-3E8C34342632}" destId="{C9C7BACB-750B-4DCF-B7D8-B86A3D32D0A2}" srcOrd="2" destOrd="0" parTransId="{0B94B7CA-C80B-4C1D-886B-AD68DA753CCC}" sibTransId="{8839F33C-878E-4611-B14D-301F550C4E0E}"/>
    <dgm:cxn modelId="{06C50520-47B9-408C-93D0-800EAC6E3B5F}" type="presOf" srcId="{E16F048B-EFE5-4A0D-A2C1-3E8C34342632}" destId="{5358E6B4-116D-4384-94AC-A765300E2982}" srcOrd="0" destOrd="0" presId="urn:microsoft.com/office/officeart/2005/8/layout/venn3"/>
    <dgm:cxn modelId="{CA300D6A-7A11-4B56-A9CD-3195976C25B0}" type="presOf" srcId="{AF480447-91CA-465A-9AAF-B9F1DABEFD98}" destId="{A2E206A2-DBAF-42A7-9CA7-F71CF8110711}" srcOrd="0" destOrd="0" presId="urn:microsoft.com/office/officeart/2005/8/layout/venn3"/>
    <dgm:cxn modelId="{B4213D4F-61E1-4BDD-BF8C-82B7CCB73A18}" srcId="{E16F048B-EFE5-4A0D-A2C1-3E8C34342632}" destId="{0DED0D2F-B5A3-43F3-9D02-E8C07760322E}" srcOrd="0" destOrd="0" parTransId="{DB8B0F77-BCD5-4429-9AFD-198182427D2B}" sibTransId="{2CEE1D09-6458-4A86-A5E8-F74B671B98E1}"/>
    <dgm:cxn modelId="{7C337586-CF71-4646-81F3-0C2A0DF92BFF}" type="presOf" srcId="{0DED0D2F-B5A3-43F3-9D02-E8C07760322E}" destId="{40A752A1-D891-41BC-8374-49790AD86C28}" srcOrd="0" destOrd="0" presId="urn:microsoft.com/office/officeart/2005/8/layout/venn3"/>
    <dgm:cxn modelId="{A0A4155B-1FF2-476B-BDF3-4D2BEB54CF26}" srcId="{E16F048B-EFE5-4A0D-A2C1-3E8C34342632}" destId="{3D6F9CDE-4037-4123-9415-1DCC146D5251}" srcOrd="1" destOrd="0" parTransId="{4588F870-DB47-4911-815D-8BFA183597CF}" sibTransId="{3D453D92-927C-4A54-A9DE-87893C98D265}"/>
    <dgm:cxn modelId="{A48377AD-D7FB-4C61-BE1C-0CB2101EADFA}" type="presOf" srcId="{3D6F9CDE-4037-4123-9415-1DCC146D5251}" destId="{10B7BDD6-D84A-415D-A064-1C2875EB9BF9}" srcOrd="0" destOrd="0" presId="urn:microsoft.com/office/officeart/2005/8/layout/venn3"/>
    <dgm:cxn modelId="{36DB30F5-29B5-49EF-ADCF-A074770F2CA0}" type="presParOf" srcId="{5358E6B4-116D-4384-94AC-A765300E2982}" destId="{40A752A1-D891-41BC-8374-49790AD86C28}" srcOrd="0" destOrd="0" presId="urn:microsoft.com/office/officeart/2005/8/layout/venn3"/>
    <dgm:cxn modelId="{3419429C-2724-411A-A0C3-30CAC5E3B52A}" type="presParOf" srcId="{5358E6B4-116D-4384-94AC-A765300E2982}" destId="{9C48F8C1-DCC5-4EDC-A72E-0735A7FAD31B}" srcOrd="1" destOrd="0" presId="urn:microsoft.com/office/officeart/2005/8/layout/venn3"/>
    <dgm:cxn modelId="{931212D0-EEA1-495F-A984-0866880EF4F7}" type="presParOf" srcId="{5358E6B4-116D-4384-94AC-A765300E2982}" destId="{10B7BDD6-D84A-415D-A064-1C2875EB9BF9}" srcOrd="2" destOrd="0" presId="urn:microsoft.com/office/officeart/2005/8/layout/venn3"/>
    <dgm:cxn modelId="{F6BACC63-7847-425B-A53B-C8E783AA4DA3}" type="presParOf" srcId="{5358E6B4-116D-4384-94AC-A765300E2982}" destId="{E814229E-73CE-4B5B-A410-A35F64F54C32}" srcOrd="3" destOrd="0" presId="urn:microsoft.com/office/officeart/2005/8/layout/venn3"/>
    <dgm:cxn modelId="{8183F9FC-4BDB-4348-B911-4C2CCF571130}" type="presParOf" srcId="{5358E6B4-116D-4384-94AC-A765300E2982}" destId="{5FEB067A-7A32-412E-BC7F-707A4EBD640B}" srcOrd="4" destOrd="0" presId="urn:microsoft.com/office/officeart/2005/8/layout/venn3"/>
    <dgm:cxn modelId="{3223B81B-6B93-4A25-B5F0-672D29B44591}" type="presParOf" srcId="{5358E6B4-116D-4384-94AC-A765300E2982}" destId="{EB0E228D-812D-4FB6-8DE6-7FB5887CE1E0}" srcOrd="5" destOrd="0" presId="urn:microsoft.com/office/officeart/2005/8/layout/venn3"/>
    <dgm:cxn modelId="{DA3E6493-3565-49FF-8914-B0FE20BE127B}" type="presParOf" srcId="{5358E6B4-116D-4384-94AC-A765300E2982}" destId="{A2E206A2-DBAF-42A7-9CA7-F71CF811071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16F048B-EFE5-4A0D-A2C1-3E8C34342632}" type="doc">
      <dgm:prSet loTypeId="urn:microsoft.com/office/officeart/2005/8/layout/venn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0DED0D2F-B5A3-43F3-9D02-E8C07760322E}">
      <dgm:prSet phldrT="[Text]"/>
      <dgm:spPr/>
      <dgm:t>
        <a:bodyPr/>
        <a:lstStyle/>
        <a:p>
          <a:r>
            <a:rPr lang="cs-CZ" dirty="0" smtClean="0"/>
            <a:t>18-</a:t>
          </a:r>
          <a:endParaRPr lang="cs-CZ" dirty="0"/>
        </a:p>
      </dgm:t>
    </dgm:pt>
    <dgm:pt modelId="{DB8B0F77-BCD5-4429-9AFD-198182427D2B}" type="parTrans" cxnId="{B4213D4F-61E1-4BDD-BF8C-82B7CCB73A18}">
      <dgm:prSet/>
      <dgm:spPr/>
      <dgm:t>
        <a:bodyPr/>
        <a:lstStyle/>
        <a:p>
          <a:endParaRPr lang="cs-CZ"/>
        </a:p>
      </dgm:t>
    </dgm:pt>
    <dgm:pt modelId="{2CEE1D09-6458-4A86-A5E8-F74B671B98E1}" type="sibTrans" cxnId="{B4213D4F-61E1-4BDD-BF8C-82B7CCB73A18}">
      <dgm:prSet/>
      <dgm:spPr/>
      <dgm:t>
        <a:bodyPr/>
        <a:lstStyle/>
        <a:p>
          <a:endParaRPr lang="cs-CZ"/>
        </a:p>
      </dgm:t>
    </dgm:pt>
    <dgm:pt modelId="{3D6F9CDE-4037-4123-9415-1DCC146D5251}">
      <dgm:prSet phldrT="[Text]"/>
      <dgm:spPr/>
      <dgm:t>
        <a:bodyPr/>
        <a:lstStyle/>
        <a:p>
          <a:r>
            <a:rPr lang="cs-CZ" dirty="0" smtClean="0"/>
            <a:t>5-</a:t>
          </a:r>
          <a:endParaRPr lang="cs-CZ" dirty="0"/>
        </a:p>
      </dgm:t>
    </dgm:pt>
    <dgm:pt modelId="{4588F870-DB47-4911-815D-8BFA183597CF}" type="parTrans" cxnId="{A0A4155B-1FF2-476B-BDF3-4D2BEB54CF26}">
      <dgm:prSet/>
      <dgm:spPr/>
      <dgm:t>
        <a:bodyPr/>
        <a:lstStyle/>
        <a:p>
          <a:endParaRPr lang="cs-CZ"/>
        </a:p>
      </dgm:t>
    </dgm:pt>
    <dgm:pt modelId="{3D453D92-927C-4A54-A9DE-87893C98D265}" type="sibTrans" cxnId="{A0A4155B-1FF2-476B-BDF3-4D2BEB54CF26}">
      <dgm:prSet/>
      <dgm:spPr/>
      <dgm:t>
        <a:bodyPr/>
        <a:lstStyle/>
        <a:p>
          <a:endParaRPr lang="cs-CZ"/>
        </a:p>
      </dgm:t>
    </dgm:pt>
    <dgm:pt modelId="{C9C7BACB-750B-4DCF-B7D8-B86A3D32D0A2}">
      <dgm:prSet phldrT="[Text]"/>
      <dgm:spPr/>
      <dgm:t>
        <a:bodyPr/>
        <a:lstStyle/>
        <a:p>
          <a:r>
            <a:rPr lang="cs-CZ" dirty="0" smtClean="0"/>
            <a:t>2=</a:t>
          </a:r>
          <a:endParaRPr lang="cs-CZ" dirty="0"/>
        </a:p>
      </dgm:t>
    </dgm:pt>
    <dgm:pt modelId="{0B94B7CA-C80B-4C1D-886B-AD68DA753CCC}" type="parTrans" cxnId="{9C97A943-9CDF-4582-9257-0AA475430497}">
      <dgm:prSet/>
      <dgm:spPr/>
      <dgm:t>
        <a:bodyPr/>
        <a:lstStyle/>
        <a:p>
          <a:endParaRPr lang="cs-CZ"/>
        </a:p>
      </dgm:t>
    </dgm:pt>
    <dgm:pt modelId="{8839F33C-878E-4611-B14D-301F550C4E0E}" type="sibTrans" cxnId="{9C97A943-9CDF-4582-9257-0AA475430497}">
      <dgm:prSet/>
      <dgm:spPr/>
      <dgm:t>
        <a:bodyPr/>
        <a:lstStyle/>
        <a:p>
          <a:endParaRPr lang="cs-CZ"/>
        </a:p>
      </dgm:t>
    </dgm:pt>
    <dgm:pt modelId="{AF480447-91CA-465A-9AAF-B9F1DABEFD98}">
      <dgm:prSet phldrT="[Text]" phldr="1"/>
      <dgm:spPr/>
      <dgm:t>
        <a:bodyPr/>
        <a:lstStyle/>
        <a:p>
          <a:endParaRPr lang="cs-CZ" dirty="0"/>
        </a:p>
      </dgm:t>
    </dgm:pt>
    <dgm:pt modelId="{7DD5C963-5BE0-4DEA-9CB6-8FFEA2F32517}" type="parTrans" cxnId="{09009884-AB79-4530-94B9-C2C591F88D99}">
      <dgm:prSet/>
      <dgm:spPr/>
      <dgm:t>
        <a:bodyPr/>
        <a:lstStyle/>
        <a:p>
          <a:endParaRPr lang="cs-CZ"/>
        </a:p>
      </dgm:t>
    </dgm:pt>
    <dgm:pt modelId="{3E25FC07-CC04-44A0-8522-EF101A9D1DC5}" type="sibTrans" cxnId="{09009884-AB79-4530-94B9-C2C591F88D99}">
      <dgm:prSet/>
      <dgm:spPr/>
      <dgm:t>
        <a:bodyPr/>
        <a:lstStyle/>
        <a:p>
          <a:endParaRPr lang="cs-CZ"/>
        </a:p>
      </dgm:t>
    </dgm:pt>
    <dgm:pt modelId="{5358E6B4-116D-4384-94AC-A765300E2982}" type="pres">
      <dgm:prSet presAssocID="{E16F048B-EFE5-4A0D-A2C1-3E8C3434263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A752A1-D891-41BC-8374-49790AD86C28}" type="pres">
      <dgm:prSet presAssocID="{0DED0D2F-B5A3-43F3-9D02-E8C07760322E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48F8C1-DCC5-4EDC-A72E-0735A7FAD31B}" type="pres">
      <dgm:prSet presAssocID="{2CEE1D09-6458-4A86-A5E8-F74B671B98E1}" presName="space" presStyleCnt="0"/>
      <dgm:spPr/>
    </dgm:pt>
    <dgm:pt modelId="{10B7BDD6-D84A-415D-A064-1C2875EB9BF9}" type="pres">
      <dgm:prSet presAssocID="{3D6F9CDE-4037-4123-9415-1DCC146D5251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4229E-73CE-4B5B-A410-A35F64F54C32}" type="pres">
      <dgm:prSet presAssocID="{3D453D92-927C-4A54-A9DE-87893C98D265}" presName="space" presStyleCnt="0"/>
      <dgm:spPr/>
    </dgm:pt>
    <dgm:pt modelId="{5FEB067A-7A32-412E-BC7F-707A4EBD640B}" type="pres">
      <dgm:prSet presAssocID="{C9C7BACB-750B-4DCF-B7D8-B86A3D32D0A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0E228D-812D-4FB6-8DE6-7FB5887CE1E0}" type="pres">
      <dgm:prSet presAssocID="{8839F33C-878E-4611-B14D-301F550C4E0E}" presName="space" presStyleCnt="0"/>
      <dgm:spPr/>
    </dgm:pt>
    <dgm:pt modelId="{A2E206A2-DBAF-42A7-9CA7-F71CF8110711}" type="pres">
      <dgm:prSet presAssocID="{AF480447-91CA-465A-9AAF-B9F1DABEFD98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47713B-0FAE-4F6C-B7AA-D3549856B949}" type="presOf" srcId="{AF480447-91CA-465A-9AAF-B9F1DABEFD98}" destId="{A2E206A2-DBAF-42A7-9CA7-F71CF8110711}" srcOrd="0" destOrd="0" presId="urn:microsoft.com/office/officeart/2005/8/layout/venn3"/>
    <dgm:cxn modelId="{2EAF3BE3-FB6A-4D57-8801-B622AB5F7A6E}" type="presOf" srcId="{C9C7BACB-750B-4DCF-B7D8-B86A3D32D0A2}" destId="{5FEB067A-7A32-412E-BC7F-707A4EBD640B}" srcOrd="0" destOrd="0" presId="urn:microsoft.com/office/officeart/2005/8/layout/venn3"/>
    <dgm:cxn modelId="{09009884-AB79-4530-94B9-C2C591F88D99}" srcId="{E16F048B-EFE5-4A0D-A2C1-3E8C34342632}" destId="{AF480447-91CA-465A-9AAF-B9F1DABEFD98}" srcOrd="3" destOrd="0" parTransId="{7DD5C963-5BE0-4DEA-9CB6-8FFEA2F32517}" sibTransId="{3E25FC07-CC04-44A0-8522-EF101A9D1DC5}"/>
    <dgm:cxn modelId="{9C97A943-9CDF-4582-9257-0AA475430497}" srcId="{E16F048B-EFE5-4A0D-A2C1-3E8C34342632}" destId="{C9C7BACB-750B-4DCF-B7D8-B86A3D32D0A2}" srcOrd="2" destOrd="0" parTransId="{0B94B7CA-C80B-4C1D-886B-AD68DA753CCC}" sibTransId="{8839F33C-878E-4611-B14D-301F550C4E0E}"/>
    <dgm:cxn modelId="{1DDD6F77-EE76-4B13-A779-8D3A9BB6B40D}" type="presOf" srcId="{3D6F9CDE-4037-4123-9415-1DCC146D5251}" destId="{10B7BDD6-D84A-415D-A064-1C2875EB9BF9}" srcOrd="0" destOrd="0" presId="urn:microsoft.com/office/officeart/2005/8/layout/venn3"/>
    <dgm:cxn modelId="{0F15F6F1-9475-4A5A-9A8A-959E10C2ABBE}" type="presOf" srcId="{0DED0D2F-B5A3-43F3-9D02-E8C07760322E}" destId="{40A752A1-D891-41BC-8374-49790AD86C28}" srcOrd="0" destOrd="0" presId="urn:microsoft.com/office/officeart/2005/8/layout/venn3"/>
    <dgm:cxn modelId="{B4213D4F-61E1-4BDD-BF8C-82B7CCB73A18}" srcId="{E16F048B-EFE5-4A0D-A2C1-3E8C34342632}" destId="{0DED0D2F-B5A3-43F3-9D02-E8C07760322E}" srcOrd="0" destOrd="0" parTransId="{DB8B0F77-BCD5-4429-9AFD-198182427D2B}" sibTransId="{2CEE1D09-6458-4A86-A5E8-F74B671B98E1}"/>
    <dgm:cxn modelId="{A0A4155B-1FF2-476B-BDF3-4D2BEB54CF26}" srcId="{E16F048B-EFE5-4A0D-A2C1-3E8C34342632}" destId="{3D6F9CDE-4037-4123-9415-1DCC146D5251}" srcOrd="1" destOrd="0" parTransId="{4588F870-DB47-4911-815D-8BFA183597CF}" sibTransId="{3D453D92-927C-4A54-A9DE-87893C98D265}"/>
    <dgm:cxn modelId="{411DAB6E-478E-4587-8F5C-EB84A88E8F44}" type="presOf" srcId="{E16F048B-EFE5-4A0D-A2C1-3E8C34342632}" destId="{5358E6B4-116D-4384-94AC-A765300E2982}" srcOrd="0" destOrd="0" presId="urn:microsoft.com/office/officeart/2005/8/layout/venn3"/>
    <dgm:cxn modelId="{BC517550-29F8-4CC8-A6B6-17959A093164}" type="presParOf" srcId="{5358E6B4-116D-4384-94AC-A765300E2982}" destId="{40A752A1-D891-41BC-8374-49790AD86C28}" srcOrd="0" destOrd="0" presId="urn:microsoft.com/office/officeart/2005/8/layout/venn3"/>
    <dgm:cxn modelId="{72F894C5-1A45-42D5-BBB8-C92F70AFEA5D}" type="presParOf" srcId="{5358E6B4-116D-4384-94AC-A765300E2982}" destId="{9C48F8C1-DCC5-4EDC-A72E-0735A7FAD31B}" srcOrd="1" destOrd="0" presId="urn:microsoft.com/office/officeart/2005/8/layout/venn3"/>
    <dgm:cxn modelId="{1661B535-B72C-4549-B09A-ACCF9A56437B}" type="presParOf" srcId="{5358E6B4-116D-4384-94AC-A765300E2982}" destId="{10B7BDD6-D84A-415D-A064-1C2875EB9BF9}" srcOrd="2" destOrd="0" presId="urn:microsoft.com/office/officeart/2005/8/layout/venn3"/>
    <dgm:cxn modelId="{F36D2404-0CF3-43FF-9DE8-CD7D2FE1ED5E}" type="presParOf" srcId="{5358E6B4-116D-4384-94AC-A765300E2982}" destId="{E814229E-73CE-4B5B-A410-A35F64F54C32}" srcOrd="3" destOrd="0" presId="urn:microsoft.com/office/officeart/2005/8/layout/venn3"/>
    <dgm:cxn modelId="{B360A17F-7858-49B6-A5C6-5C2496C545F2}" type="presParOf" srcId="{5358E6B4-116D-4384-94AC-A765300E2982}" destId="{5FEB067A-7A32-412E-BC7F-707A4EBD640B}" srcOrd="4" destOrd="0" presId="urn:microsoft.com/office/officeart/2005/8/layout/venn3"/>
    <dgm:cxn modelId="{56A3DF4D-5A64-4A3D-8ED0-B6C79DD3C01B}" type="presParOf" srcId="{5358E6B4-116D-4384-94AC-A765300E2982}" destId="{EB0E228D-812D-4FB6-8DE6-7FB5887CE1E0}" srcOrd="5" destOrd="0" presId="urn:microsoft.com/office/officeart/2005/8/layout/venn3"/>
    <dgm:cxn modelId="{2032E8D0-1144-4353-AF0C-F79EE4B12D94}" type="presParOf" srcId="{5358E6B4-116D-4384-94AC-A765300E2982}" destId="{A2E206A2-DBAF-42A7-9CA7-F71CF811071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6F048B-EFE5-4A0D-A2C1-3E8C34342632}" type="doc">
      <dgm:prSet loTypeId="urn:microsoft.com/office/officeart/2005/8/layout/venn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0DED0D2F-B5A3-43F3-9D02-E8C07760322E}">
      <dgm:prSet phldrT="[Text]"/>
      <dgm:spPr/>
      <dgm:t>
        <a:bodyPr/>
        <a:lstStyle/>
        <a:p>
          <a:r>
            <a:rPr lang="cs-CZ" dirty="0" smtClean="0"/>
            <a:t>18-</a:t>
          </a:r>
          <a:endParaRPr lang="cs-CZ" dirty="0"/>
        </a:p>
      </dgm:t>
    </dgm:pt>
    <dgm:pt modelId="{DB8B0F77-BCD5-4429-9AFD-198182427D2B}" type="parTrans" cxnId="{B4213D4F-61E1-4BDD-BF8C-82B7CCB73A18}">
      <dgm:prSet/>
      <dgm:spPr/>
      <dgm:t>
        <a:bodyPr/>
        <a:lstStyle/>
        <a:p>
          <a:endParaRPr lang="cs-CZ"/>
        </a:p>
      </dgm:t>
    </dgm:pt>
    <dgm:pt modelId="{2CEE1D09-6458-4A86-A5E8-F74B671B98E1}" type="sibTrans" cxnId="{B4213D4F-61E1-4BDD-BF8C-82B7CCB73A18}">
      <dgm:prSet/>
      <dgm:spPr/>
      <dgm:t>
        <a:bodyPr/>
        <a:lstStyle/>
        <a:p>
          <a:endParaRPr lang="cs-CZ"/>
        </a:p>
      </dgm:t>
    </dgm:pt>
    <dgm:pt modelId="{3D6F9CDE-4037-4123-9415-1DCC146D5251}">
      <dgm:prSet phldrT="[Text]"/>
      <dgm:spPr/>
      <dgm:t>
        <a:bodyPr/>
        <a:lstStyle/>
        <a:p>
          <a:r>
            <a:rPr lang="cs-CZ" dirty="0" smtClean="0"/>
            <a:t>4-</a:t>
          </a:r>
          <a:endParaRPr lang="cs-CZ" dirty="0"/>
        </a:p>
      </dgm:t>
    </dgm:pt>
    <dgm:pt modelId="{4588F870-DB47-4911-815D-8BFA183597CF}" type="parTrans" cxnId="{A0A4155B-1FF2-476B-BDF3-4D2BEB54CF26}">
      <dgm:prSet/>
      <dgm:spPr/>
      <dgm:t>
        <a:bodyPr/>
        <a:lstStyle/>
        <a:p>
          <a:endParaRPr lang="cs-CZ"/>
        </a:p>
      </dgm:t>
    </dgm:pt>
    <dgm:pt modelId="{3D453D92-927C-4A54-A9DE-87893C98D265}" type="sibTrans" cxnId="{A0A4155B-1FF2-476B-BDF3-4D2BEB54CF26}">
      <dgm:prSet/>
      <dgm:spPr/>
      <dgm:t>
        <a:bodyPr/>
        <a:lstStyle/>
        <a:p>
          <a:endParaRPr lang="cs-CZ"/>
        </a:p>
      </dgm:t>
    </dgm:pt>
    <dgm:pt modelId="{C9C7BACB-750B-4DCF-B7D8-B86A3D32D0A2}">
      <dgm:prSet phldrT="[Text]"/>
      <dgm:spPr/>
      <dgm:t>
        <a:bodyPr/>
        <a:lstStyle/>
        <a:p>
          <a:r>
            <a:rPr lang="cs-CZ" dirty="0" smtClean="0"/>
            <a:t>3=</a:t>
          </a:r>
          <a:endParaRPr lang="cs-CZ" dirty="0"/>
        </a:p>
      </dgm:t>
    </dgm:pt>
    <dgm:pt modelId="{0B94B7CA-C80B-4C1D-886B-AD68DA753CCC}" type="parTrans" cxnId="{9C97A943-9CDF-4582-9257-0AA475430497}">
      <dgm:prSet/>
      <dgm:spPr/>
      <dgm:t>
        <a:bodyPr/>
        <a:lstStyle/>
        <a:p>
          <a:endParaRPr lang="cs-CZ"/>
        </a:p>
      </dgm:t>
    </dgm:pt>
    <dgm:pt modelId="{8839F33C-878E-4611-B14D-301F550C4E0E}" type="sibTrans" cxnId="{9C97A943-9CDF-4582-9257-0AA475430497}">
      <dgm:prSet/>
      <dgm:spPr/>
      <dgm:t>
        <a:bodyPr/>
        <a:lstStyle/>
        <a:p>
          <a:endParaRPr lang="cs-CZ"/>
        </a:p>
      </dgm:t>
    </dgm:pt>
    <dgm:pt modelId="{AF480447-91CA-465A-9AAF-B9F1DABEFD98}">
      <dgm:prSet phldrT="[Text]" phldr="1"/>
      <dgm:spPr/>
      <dgm:t>
        <a:bodyPr/>
        <a:lstStyle/>
        <a:p>
          <a:endParaRPr lang="cs-CZ" dirty="0"/>
        </a:p>
      </dgm:t>
    </dgm:pt>
    <dgm:pt modelId="{7DD5C963-5BE0-4DEA-9CB6-8FFEA2F32517}" type="parTrans" cxnId="{09009884-AB79-4530-94B9-C2C591F88D99}">
      <dgm:prSet/>
      <dgm:spPr/>
      <dgm:t>
        <a:bodyPr/>
        <a:lstStyle/>
        <a:p>
          <a:endParaRPr lang="cs-CZ"/>
        </a:p>
      </dgm:t>
    </dgm:pt>
    <dgm:pt modelId="{3E25FC07-CC04-44A0-8522-EF101A9D1DC5}" type="sibTrans" cxnId="{09009884-AB79-4530-94B9-C2C591F88D99}">
      <dgm:prSet/>
      <dgm:spPr/>
      <dgm:t>
        <a:bodyPr/>
        <a:lstStyle/>
        <a:p>
          <a:endParaRPr lang="cs-CZ"/>
        </a:p>
      </dgm:t>
    </dgm:pt>
    <dgm:pt modelId="{5358E6B4-116D-4384-94AC-A765300E2982}" type="pres">
      <dgm:prSet presAssocID="{E16F048B-EFE5-4A0D-A2C1-3E8C3434263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A752A1-D891-41BC-8374-49790AD86C28}" type="pres">
      <dgm:prSet presAssocID="{0DED0D2F-B5A3-43F3-9D02-E8C07760322E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48F8C1-DCC5-4EDC-A72E-0735A7FAD31B}" type="pres">
      <dgm:prSet presAssocID="{2CEE1D09-6458-4A86-A5E8-F74B671B98E1}" presName="space" presStyleCnt="0"/>
      <dgm:spPr/>
    </dgm:pt>
    <dgm:pt modelId="{10B7BDD6-D84A-415D-A064-1C2875EB9BF9}" type="pres">
      <dgm:prSet presAssocID="{3D6F9CDE-4037-4123-9415-1DCC146D5251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4229E-73CE-4B5B-A410-A35F64F54C32}" type="pres">
      <dgm:prSet presAssocID="{3D453D92-927C-4A54-A9DE-87893C98D265}" presName="space" presStyleCnt="0"/>
      <dgm:spPr/>
    </dgm:pt>
    <dgm:pt modelId="{5FEB067A-7A32-412E-BC7F-707A4EBD640B}" type="pres">
      <dgm:prSet presAssocID="{C9C7BACB-750B-4DCF-B7D8-B86A3D32D0A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0E228D-812D-4FB6-8DE6-7FB5887CE1E0}" type="pres">
      <dgm:prSet presAssocID="{8839F33C-878E-4611-B14D-301F550C4E0E}" presName="space" presStyleCnt="0"/>
      <dgm:spPr/>
    </dgm:pt>
    <dgm:pt modelId="{A2E206A2-DBAF-42A7-9CA7-F71CF8110711}" type="pres">
      <dgm:prSet presAssocID="{AF480447-91CA-465A-9AAF-B9F1DABEFD98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009884-AB79-4530-94B9-C2C591F88D99}" srcId="{E16F048B-EFE5-4A0D-A2C1-3E8C34342632}" destId="{AF480447-91CA-465A-9AAF-B9F1DABEFD98}" srcOrd="3" destOrd="0" parTransId="{7DD5C963-5BE0-4DEA-9CB6-8FFEA2F32517}" sibTransId="{3E25FC07-CC04-44A0-8522-EF101A9D1DC5}"/>
    <dgm:cxn modelId="{9C97A943-9CDF-4582-9257-0AA475430497}" srcId="{E16F048B-EFE5-4A0D-A2C1-3E8C34342632}" destId="{C9C7BACB-750B-4DCF-B7D8-B86A3D32D0A2}" srcOrd="2" destOrd="0" parTransId="{0B94B7CA-C80B-4C1D-886B-AD68DA753CCC}" sibTransId="{8839F33C-878E-4611-B14D-301F550C4E0E}"/>
    <dgm:cxn modelId="{A493D326-A39E-48BC-8D83-072B92F76715}" type="presOf" srcId="{0DED0D2F-B5A3-43F3-9D02-E8C07760322E}" destId="{40A752A1-D891-41BC-8374-49790AD86C28}" srcOrd="0" destOrd="0" presId="urn:microsoft.com/office/officeart/2005/8/layout/venn3"/>
    <dgm:cxn modelId="{97F95A9E-A288-4F39-87A6-4281FEBCC3D2}" type="presOf" srcId="{C9C7BACB-750B-4DCF-B7D8-B86A3D32D0A2}" destId="{5FEB067A-7A32-412E-BC7F-707A4EBD640B}" srcOrd="0" destOrd="0" presId="urn:microsoft.com/office/officeart/2005/8/layout/venn3"/>
    <dgm:cxn modelId="{EF176411-4D8E-4159-8D96-8E40F4A4E6E3}" type="presOf" srcId="{3D6F9CDE-4037-4123-9415-1DCC146D5251}" destId="{10B7BDD6-D84A-415D-A064-1C2875EB9BF9}" srcOrd="0" destOrd="0" presId="urn:microsoft.com/office/officeart/2005/8/layout/venn3"/>
    <dgm:cxn modelId="{B4213D4F-61E1-4BDD-BF8C-82B7CCB73A18}" srcId="{E16F048B-EFE5-4A0D-A2C1-3E8C34342632}" destId="{0DED0D2F-B5A3-43F3-9D02-E8C07760322E}" srcOrd="0" destOrd="0" parTransId="{DB8B0F77-BCD5-4429-9AFD-198182427D2B}" sibTransId="{2CEE1D09-6458-4A86-A5E8-F74B671B98E1}"/>
    <dgm:cxn modelId="{D1F26566-B60B-4254-B905-9C221FF8299F}" type="presOf" srcId="{E16F048B-EFE5-4A0D-A2C1-3E8C34342632}" destId="{5358E6B4-116D-4384-94AC-A765300E2982}" srcOrd="0" destOrd="0" presId="urn:microsoft.com/office/officeart/2005/8/layout/venn3"/>
    <dgm:cxn modelId="{A0A4155B-1FF2-476B-BDF3-4D2BEB54CF26}" srcId="{E16F048B-EFE5-4A0D-A2C1-3E8C34342632}" destId="{3D6F9CDE-4037-4123-9415-1DCC146D5251}" srcOrd="1" destOrd="0" parTransId="{4588F870-DB47-4911-815D-8BFA183597CF}" sibTransId="{3D453D92-927C-4A54-A9DE-87893C98D265}"/>
    <dgm:cxn modelId="{EC33B0E2-0BFA-4EBD-BDDB-78906488FB8C}" type="presOf" srcId="{AF480447-91CA-465A-9AAF-B9F1DABEFD98}" destId="{A2E206A2-DBAF-42A7-9CA7-F71CF8110711}" srcOrd="0" destOrd="0" presId="urn:microsoft.com/office/officeart/2005/8/layout/venn3"/>
    <dgm:cxn modelId="{850AE441-F1FD-4933-BBA1-0B1383B028A1}" type="presParOf" srcId="{5358E6B4-116D-4384-94AC-A765300E2982}" destId="{40A752A1-D891-41BC-8374-49790AD86C28}" srcOrd="0" destOrd="0" presId="urn:microsoft.com/office/officeart/2005/8/layout/venn3"/>
    <dgm:cxn modelId="{D79D4042-88E3-482E-B935-A35B4BCCB984}" type="presParOf" srcId="{5358E6B4-116D-4384-94AC-A765300E2982}" destId="{9C48F8C1-DCC5-4EDC-A72E-0735A7FAD31B}" srcOrd="1" destOrd="0" presId="urn:microsoft.com/office/officeart/2005/8/layout/venn3"/>
    <dgm:cxn modelId="{0B28FCD5-E9F7-4BF8-A651-250E1820A2E3}" type="presParOf" srcId="{5358E6B4-116D-4384-94AC-A765300E2982}" destId="{10B7BDD6-D84A-415D-A064-1C2875EB9BF9}" srcOrd="2" destOrd="0" presId="urn:microsoft.com/office/officeart/2005/8/layout/venn3"/>
    <dgm:cxn modelId="{096A313A-ED25-40BD-B178-3699F0F3E23A}" type="presParOf" srcId="{5358E6B4-116D-4384-94AC-A765300E2982}" destId="{E814229E-73CE-4B5B-A410-A35F64F54C32}" srcOrd="3" destOrd="0" presId="urn:microsoft.com/office/officeart/2005/8/layout/venn3"/>
    <dgm:cxn modelId="{B6B27A77-31C4-4212-8441-11494BEEFC95}" type="presParOf" srcId="{5358E6B4-116D-4384-94AC-A765300E2982}" destId="{5FEB067A-7A32-412E-BC7F-707A4EBD640B}" srcOrd="4" destOrd="0" presId="urn:microsoft.com/office/officeart/2005/8/layout/venn3"/>
    <dgm:cxn modelId="{6EA2F831-8F7C-454A-9375-CDAE39D6BDB1}" type="presParOf" srcId="{5358E6B4-116D-4384-94AC-A765300E2982}" destId="{EB0E228D-812D-4FB6-8DE6-7FB5887CE1E0}" srcOrd="5" destOrd="0" presId="urn:microsoft.com/office/officeart/2005/8/layout/venn3"/>
    <dgm:cxn modelId="{F83317DE-A6E9-45F9-ADA2-5F563F52F860}" type="presParOf" srcId="{5358E6B4-116D-4384-94AC-A765300E2982}" destId="{A2E206A2-DBAF-42A7-9CA7-F71CF811071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3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16F048B-EFE5-4A0D-A2C1-3E8C34342632}" type="doc">
      <dgm:prSet loTypeId="urn:microsoft.com/office/officeart/2005/8/layout/venn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0DED0D2F-B5A3-43F3-9D02-E8C07760322E}">
      <dgm:prSet phldrT="[Text]"/>
      <dgm:spPr/>
      <dgm:t>
        <a:bodyPr/>
        <a:lstStyle/>
        <a:p>
          <a:r>
            <a:rPr lang="cs-CZ" dirty="0" smtClean="0"/>
            <a:t>17-</a:t>
          </a:r>
          <a:endParaRPr lang="cs-CZ" dirty="0"/>
        </a:p>
      </dgm:t>
    </dgm:pt>
    <dgm:pt modelId="{DB8B0F77-BCD5-4429-9AFD-198182427D2B}" type="parTrans" cxnId="{B4213D4F-61E1-4BDD-BF8C-82B7CCB73A18}">
      <dgm:prSet/>
      <dgm:spPr/>
      <dgm:t>
        <a:bodyPr/>
        <a:lstStyle/>
        <a:p>
          <a:endParaRPr lang="cs-CZ"/>
        </a:p>
      </dgm:t>
    </dgm:pt>
    <dgm:pt modelId="{2CEE1D09-6458-4A86-A5E8-F74B671B98E1}" type="sibTrans" cxnId="{B4213D4F-61E1-4BDD-BF8C-82B7CCB73A18}">
      <dgm:prSet/>
      <dgm:spPr/>
      <dgm:t>
        <a:bodyPr/>
        <a:lstStyle/>
        <a:p>
          <a:endParaRPr lang="cs-CZ"/>
        </a:p>
      </dgm:t>
    </dgm:pt>
    <dgm:pt modelId="{3D6F9CDE-4037-4123-9415-1DCC146D5251}">
      <dgm:prSet phldrT="[Text]"/>
      <dgm:spPr/>
      <dgm:t>
        <a:bodyPr/>
        <a:lstStyle/>
        <a:p>
          <a:r>
            <a:rPr lang="cs-CZ" dirty="0" smtClean="0"/>
            <a:t>4-</a:t>
          </a:r>
          <a:endParaRPr lang="cs-CZ" dirty="0"/>
        </a:p>
      </dgm:t>
    </dgm:pt>
    <dgm:pt modelId="{4588F870-DB47-4911-815D-8BFA183597CF}" type="parTrans" cxnId="{A0A4155B-1FF2-476B-BDF3-4D2BEB54CF26}">
      <dgm:prSet/>
      <dgm:spPr/>
      <dgm:t>
        <a:bodyPr/>
        <a:lstStyle/>
        <a:p>
          <a:endParaRPr lang="cs-CZ"/>
        </a:p>
      </dgm:t>
    </dgm:pt>
    <dgm:pt modelId="{3D453D92-927C-4A54-A9DE-87893C98D265}" type="sibTrans" cxnId="{A0A4155B-1FF2-476B-BDF3-4D2BEB54CF26}">
      <dgm:prSet/>
      <dgm:spPr/>
      <dgm:t>
        <a:bodyPr/>
        <a:lstStyle/>
        <a:p>
          <a:endParaRPr lang="cs-CZ"/>
        </a:p>
      </dgm:t>
    </dgm:pt>
    <dgm:pt modelId="{C9C7BACB-750B-4DCF-B7D8-B86A3D32D0A2}">
      <dgm:prSet phldrT="[Text]"/>
      <dgm:spPr/>
      <dgm:t>
        <a:bodyPr/>
        <a:lstStyle/>
        <a:p>
          <a:r>
            <a:rPr lang="cs-CZ" dirty="0" smtClean="0"/>
            <a:t>2=</a:t>
          </a:r>
          <a:endParaRPr lang="cs-CZ" dirty="0"/>
        </a:p>
      </dgm:t>
    </dgm:pt>
    <dgm:pt modelId="{0B94B7CA-C80B-4C1D-886B-AD68DA753CCC}" type="parTrans" cxnId="{9C97A943-9CDF-4582-9257-0AA475430497}">
      <dgm:prSet/>
      <dgm:spPr/>
      <dgm:t>
        <a:bodyPr/>
        <a:lstStyle/>
        <a:p>
          <a:endParaRPr lang="cs-CZ"/>
        </a:p>
      </dgm:t>
    </dgm:pt>
    <dgm:pt modelId="{8839F33C-878E-4611-B14D-301F550C4E0E}" type="sibTrans" cxnId="{9C97A943-9CDF-4582-9257-0AA475430497}">
      <dgm:prSet/>
      <dgm:spPr/>
      <dgm:t>
        <a:bodyPr/>
        <a:lstStyle/>
        <a:p>
          <a:endParaRPr lang="cs-CZ"/>
        </a:p>
      </dgm:t>
    </dgm:pt>
    <dgm:pt modelId="{AF480447-91CA-465A-9AAF-B9F1DABEFD98}">
      <dgm:prSet phldrT="[Text]" phldr="1"/>
      <dgm:spPr/>
      <dgm:t>
        <a:bodyPr/>
        <a:lstStyle/>
        <a:p>
          <a:endParaRPr lang="cs-CZ" dirty="0"/>
        </a:p>
      </dgm:t>
    </dgm:pt>
    <dgm:pt modelId="{7DD5C963-5BE0-4DEA-9CB6-8FFEA2F32517}" type="parTrans" cxnId="{09009884-AB79-4530-94B9-C2C591F88D99}">
      <dgm:prSet/>
      <dgm:spPr/>
      <dgm:t>
        <a:bodyPr/>
        <a:lstStyle/>
        <a:p>
          <a:endParaRPr lang="cs-CZ"/>
        </a:p>
      </dgm:t>
    </dgm:pt>
    <dgm:pt modelId="{3E25FC07-CC04-44A0-8522-EF101A9D1DC5}" type="sibTrans" cxnId="{09009884-AB79-4530-94B9-C2C591F88D99}">
      <dgm:prSet/>
      <dgm:spPr/>
      <dgm:t>
        <a:bodyPr/>
        <a:lstStyle/>
        <a:p>
          <a:endParaRPr lang="cs-CZ"/>
        </a:p>
      </dgm:t>
    </dgm:pt>
    <dgm:pt modelId="{5358E6B4-116D-4384-94AC-A765300E2982}" type="pres">
      <dgm:prSet presAssocID="{E16F048B-EFE5-4A0D-A2C1-3E8C3434263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A752A1-D891-41BC-8374-49790AD86C28}" type="pres">
      <dgm:prSet presAssocID="{0DED0D2F-B5A3-43F3-9D02-E8C07760322E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48F8C1-DCC5-4EDC-A72E-0735A7FAD31B}" type="pres">
      <dgm:prSet presAssocID="{2CEE1D09-6458-4A86-A5E8-F74B671B98E1}" presName="space" presStyleCnt="0"/>
      <dgm:spPr/>
    </dgm:pt>
    <dgm:pt modelId="{10B7BDD6-D84A-415D-A064-1C2875EB9BF9}" type="pres">
      <dgm:prSet presAssocID="{3D6F9CDE-4037-4123-9415-1DCC146D5251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4229E-73CE-4B5B-A410-A35F64F54C32}" type="pres">
      <dgm:prSet presAssocID="{3D453D92-927C-4A54-A9DE-87893C98D265}" presName="space" presStyleCnt="0"/>
      <dgm:spPr/>
    </dgm:pt>
    <dgm:pt modelId="{5FEB067A-7A32-412E-BC7F-707A4EBD640B}" type="pres">
      <dgm:prSet presAssocID="{C9C7BACB-750B-4DCF-B7D8-B86A3D32D0A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0E228D-812D-4FB6-8DE6-7FB5887CE1E0}" type="pres">
      <dgm:prSet presAssocID="{8839F33C-878E-4611-B14D-301F550C4E0E}" presName="space" presStyleCnt="0"/>
      <dgm:spPr/>
    </dgm:pt>
    <dgm:pt modelId="{A2E206A2-DBAF-42A7-9CA7-F71CF8110711}" type="pres">
      <dgm:prSet presAssocID="{AF480447-91CA-465A-9AAF-B9F1DABEFD98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77FFC7-9B42-4261-B56E-D3942168355A}" type="presOf" srcId="{AF480447-91CA-465A-9AAF-B9F1DABEFD98}" destId="{A2E206A2-DBAF-42A7-9CA7-F71CF8110711}" srcOrd="0" destOrd="0" presId="urn:microsoft.com/office/officeart/2005/8/layout/venn3"/>
    <dgm:cxn modelId="{09009884-AB79-4530-94B9-C2C591F88D99}" srcId="{E16F048B-EFE5-4A0D-A2C1-3E8C34342632}" destId="{AF480447-91CA-465A-9AAF-B9F1DABEFD98}" srcOrd="3" destOrd="0" parTransId="{7DD5C963-5BE0-4DEA-9CB6-8FFEA2F32517}" sibTransId="{3E25FC07-CC04-44A0-8522-EF101A9D1DC5}"/>
    <dgm:cxn modelId="{4D2631AC-ACB7-403E-BD19-62BF22B37513}" type="presOf" srcId="{0DED0D2F-B5A3-43F3-9D02-E8C07760322E}" destId="{40A752A1-D891-41BC-8374-49790AD86C28}" srcOrd="0" destOrd="0" presId="urn:microsoft.com/office/officeart/2005/8/layout/venn3"/>
    <dgm:cxn modelId="{9C97A943-9CDF-4582-9257-0AA475430497}" srcId="{E16F048B-EFE5-4A0D-A2C1-3E8C34342632}" destId="{C9C7BACB-750B-4DCF-B7D8-B86A3D32D0A2}" srcOrd="2" destOrd="0" parTransId="{0B94B7CA-C80B-4C1D-886B-AD68DA753CCC}" sibTransId="{8839F33C-878E-4611-B14D-301F550C4E0E}"/>
    <dgm:cxn modelId="{BCA1AD79-917E-4168-837E-1C0203728A15}" type="presOf" srcId="{C9C7BACB-750B-4DCF-B7D8-B86A3D32D0A2}" destId="{5FEB067A-7A32-412E-BC7F-707A4EBD640B}" srcOrd="0" destOrd="0" presId="urn:microsoft.com/office/officeart/2005/8/layout/venn3"/>
    <dgm:cxn modelId="{B4213D4F-61E1-4BDD-BF8C-82B7CCB73A18}" srcId="{E16F048B-EFE5-4A0D-A2C1-3E8C34342632}" destId="{0DED0D2F-B5A3-43F3-9D02-E8C07760322E}" srcOrd="0" destOrd="0" parTransId="{DB8B0F77-BCD5-4429-9AFD-198182427D2B}" sibTransId="{2CEE1D09-6458-4A86-A5E8-F74B671B98E1}"/>
    <dgm:cxn modelId="{D438DAC2-013E-4704-9D6E-EC84B701C8BD}" type="presOf" srcId="{3D6F9CDE-4037-4123-9415-1DCC146D5251}" destId="{10B7BDD6-D84A-415D-A064-1C2875EB9BF9}" srcOrd="0" destOrd="0" presId="urn:microsoft.com/office/officeart/2005/8/layout/venn3"/>
    <dgm:cxn modelId="{A0A4155B-1FF2-476B-BDF3-4D2BEB54CF26}" srcId="{E16F048B-EFE5-4A0D-A2C1-3E8C34342632}" destId="{3D6F9CDE-4037-4123-9415-1DCC146D5251}" srcOrd="1" destOrd="0" parTransId="{4588F870-DB47-4911-815D-8BFA183597CF}" sibTransId="{3D453D92-927C-4A54-A9DE-87893C98D265}"/>
    <dgm:cxn modelId="{9E89F2D5-EC0D-4BFF-AC05-4D013DAA6486}" type="presOf" srcId="{E16F048B-EFE5-4A0D-A2C1-3E8C34342632}" destId="{5358E6B4-116D-4384-94AC-A765300E2982}" srcOrd="0" destOrd="0" presId="urn:microsoft.com/office/officeart/2005/8/layout/venn3"/>
    <dgm:cxn modelId="{54AAC94C-35B1-4CF8-8630-4AD474F59553}" type="presParOf" srcId="{5358E6B4-116D-4384-94AC-A765300E2982}" destId="{40A752A1-D891-41BC-8374-49790AD86C28}" srcOrd="0" destOrd="0" presId="urn:microsoft.com/office/officeart/2005/8/layout/venn3"/>
    <dgm:cxn modelId="{8284426D-A322-4AD7-A748-ACFE21746F83}" type="presParOf" srcId="{5358E6B4-116D-4384-94AC-A765300E2982}" destId="{9C48F8C1-DCC5-4EDC-A72E-0735A7FAD31B}" srcOrd="1" destOrd="0" presId="urn:microsoft.com/office/officeart/2005/8/layout/venn3"/>
    <dgm:cxn modelId="{CAC79C2E-A5AA-4748-93E3-2B2D6EFEFCFC}" type="presParOf" srcId="{5358E6B4-116D-4384-94AC-A765300E2982}" destId="{10B7BDD6-D84A-415D-A064-1C2875EB9BF9}" srcOrd="2" destOrd="0" presId="urn:microsoft.com/office/officeart/2005/8/layout/venn3"/>
    <dgm:cxn modelId="{026AFA68-CA73-45B0-BB1A-910748C9C109}" type="presParOf" srcId="{5358E6B4-116D-4384-94AC-A765300E2982}" destId="{E814229E-73CE-4B5B-A410-A35F64F54C32}" srcOrd="3" destOrd="0" presId="urn:microsoft.com/office/officeart/2005/8/layout/venn3"/>
    <dgm:cxn modelId="{EEE090C0-BAA6-4C22-AA85-94E284339095}" type="presParOf" srcId="{5358E6B4-116D-4384-94AC-A765300E2982}" destId="{5FEB067A-7A32-412E-BC7F-707A4EBD640B}" srcOrd="4" destOrd="0" presId="urn:microsoft.com/office/officeart/2005/8/layout/venn3"/>
    <dgm:cxn modelId="{299FB81F-3498-4EAA-A525-E4C88FB0D17A}" type="presParOf" srcId="{5358E6B4-116D-4384-94AC-A765300E2982}" destId="{EB0E228D-812D-4FB6-8DE6-7FB5887CE1E0}" srcOrd="5" destOrd="0" presId="urn:microsoft.com/office/officeart/2005/8/layout/venn3"/>
    <dgm:cxn modelId="{0CBE2693-D6BA-45BB-B34E-6D966B654C99}" type="presParOf" srcId="{5358E6B4-116D-4384-94AC-A765300E2982}" destId="{A2E206A2-DBAF-42A7-9CA7-F71CF811071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3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16F048B-EFE5-4A0D-A2C1-3E8C34342632}" type="doc">
      <dgm:prSet loTypeId="urn:microsoft.com/office/officeart/2005/8/layout/venn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0DED0D2F-B5A3-43F3-9D02-E8C07760322E}">
      <dgm:prSet phldrT="[Text]"/>
      <dgm:spPr/>
      <dgm:t>
        <a:bodyPr/>
        <a:lstStyle/>
        <a:p>
          <a:r>
            <a:rPr lang="cs-CZ" dirty="0" smtClean="0"/>
            <a:t>19-</a:t>
          </a:r>
          <a:endParaRPr lang="cs-CZ" dirty="0"/>
        </a:p>
      </dgm:t>
    </dgm:pt>
    <dgm:pt modelId="{DB8B0F77-BCD5-4429-9AFD-198182427D2B}" type="parTrans" cxnId="{B4213D4F-61E1-4BDD-BF8C-82B7CCB73A18}">
      <dgm:prSet/>
      <dgm:spPr/>
      <dgm:t>
        <a:bodyPr/>
        <a:lstStyle/>
        <a:p>
          <a:endParaRPr lang="cs-CZ"/>
        </a:p>
      </dgm:t>
    </dgm:pt>
    <dgm:pt modelId="{2CEE1D09-6458-4A86-A5E8-F74B671B98E1}" type="sibTrans" cxnId="{B4213D4F-61E1-4BDD-BF8C-82B7CCB73A18}">
      <dgm:prSet/>
      <dgm:spPr/>
      <dgm:t>
        <a:bodyPr/>
        <a:lstStyle/>
        <a:p>
          <a:endParaRPr lang="cs-CZ"/>
        </a:p>
      </dgm:t>
    </dgm:pt>
    <dgm:pt modelId="{3D6F9CDE-4037-4123-9415-1DCC146D5251}">
      <dgm:prSet phldrT="[Text]"/>
      <dgm:spPr/>
      <dgm:t>
        <a:bodyPr/>
        <a:lstStyle/>
        <a:p>
          <a:r>
            <a:rPr lang="cs-CZ" dirty="0" smtClean="0"/>
            <a:t>3-</a:t>
          </a:r>
          <a:endParaRPr lang="cs-CZ" dirty="0"/>
        </a:p>
      </dgm:t>
    </dgm:pt>
    <dgm:pt modelId="{4588F870-DB47-4911-815D-8BFA183597CF}" type="parTrans" cxnId="{A0A4155B-1FF2-476B-BDF3-4D2BEB54CF26}">
      <dgm:prSet/>
      <dgm:spPr/>
      <dgm:t>
        <a:bodyPr/>
        <a:lstStyle/>
        <a:p>
          <a:endParaRPr lang="cs-CZ"/>
        </a:p>
      </dgm:t>
    </dgm:pt>
    <dgm:pt modelId="{3D453D92-927C-4A54-A9DE-87893C98D265}" type="sibTrans" cxnId="{A0A4155B-1FF2-476B-BDF3-4D2BEB54CF26}">
      <dgm:prSet/>
      <dgm:spPr/>
      <dgm:t>
        <a:bodyPr/>
        <a:lstStyle/>
        <a:p>
          <a:endParaRPr lang="cs-CZ"/>
        </a:p>
      </dgm:t>
    </dgm:pt>
    <dgm:pt modelId="{C9C7BACB-750B-4DCF-B7D8-B86A3D32D0A2}">
      <dgm:prSet phldrT="[Text]"/>
      <dgm:spPr/>
      <dgm:t>
        <a:bodyPr/>
        <a:lstStyle/>
        <a:p>
          <a:r>
            <a:rPr lang="cs-CZ" dirty="0" smtClean="0"/>
            <a:t>4=</a:t>
          </a:r>
          <a:endParaRPr lang="cs-CZ" dirty="0"/>
        </a:p>
      </dgm:t>
    </dgm:pt>
    <dgm:pt modelId="{0B94B7CA-C80B-4C1D-886B-AD68DA753CCC}" type="parTrans" cxnId="{9C97A943-9CDF-4582-9257-0AA475430497}">
      <dgm:prSet/>
      <dgm:spPr/>
      <dgm:t>
        <a:bodyPr/>
        <a:lstStyle/>
        <a:p>
          <a:endParaRPr lang="cs-CZ"/>
        </a:p>
      </dgm:t>
    </dgm:pt>
    <dgm:pt modelId="{8839F33C-878E-4611-B14D-301F550C4E0E}" type="sibTrans" cxnId="{9C97A943-9CDF-4582-9257-0AA475430497}">
      <dgm:prSet/>
      <dgm:spPr/>
      <dgm:t>
        <a:bodyPr/>
        <a:lstStyle/>
        <a:p>
          <a:endParaRPr lang="cs-CZ"/>
        </a:p>
      </dgm:t>
    </dgm:pt>
    <dgm:pt modelId="{AF480447-91CA-465A-9AAF-B9F1DABEFD98}">
      <dgm:prSet phldrT="[Text]" phldr="1"/>
      <dgm:spPr/>
      <dgm:t>
        <a:bodyPr/>
        <a:lstStyle/>
        <a:p>
          <a:endParaRPr lang="cs-CZ" dirty="0"/>
        </a:p>
      </dgm:t>
    </dgm:pt>
    <dgm:pt modelId="{7DD5C963-5BE0-4DEA-9CB6-8FFEA2F32517}" type="parTrans" cxnId="{09009884-AB79-4530-94B9-C2C591F88D99}">
      <dgm:prSet/>
      <dgm:spPr/>
      <dgm:t>
        <a:bodyPr/>
        <a:lstStyle/>
        <a:p>
          <a:endParaRPr lang="cs-CZ"/>
        </a:p>
      </dgm:t>
    </dgm:pt>
    <dgm:pt modelId="{3E25FC07-CC04-44A0-8522-EF101A9D1DC5}" type="sibTrans" cxnId="{09009884-AB79-4530-94B9-C2C591F88D99}">
      <dgm:prSet/>
      <dgm:spPr/>
      <dgm:t>
        <a:bodyPr/>
        <a:lstStyle/>
        <a:p>
          <a:endParaRPr lang="cs-CZ"/>
        </a:p>
      </dgm:t>
    </dgm:pt>
    <dgm:pt modelId="{5358E6B4-116D-4384-94AC-A765300E2982}" type="pres">
      <dgm:prSet presAssocID="{E16F048B-EFE5-4A0D-A2C1-3E8C3434263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A752A1-D891-41BC-8374-49790AD86C28}" type="pres">
      <dgm:prSet presAssocID="{0DED0D2F-B5A3-43F3-9D02-E8C07760322E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48F8C1-DCC5-4EDC-A72E-0735A7FAD31B}" type="pres">
      <dgm:prSet presAssocID="{2CEE1D09-6458-4A86-A5E8-F74B671B98E1}" presName="space" presStyleCnt="0"/>
      <dgm:spPr/>
    </dgm:pt>
    <dgm:pt modelId="{10B7BDD6-D84A-415D-A064-1C2875EB9BF9}" type="pres">
      <dgm:prSet presAssocID="{3D6F9CDE-4037-4123-9415-1DCC146D5251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4229E-73CE-4B5B-A410-A35F64F54C32}" type="pres">
      <dgm:prSet presAssocID="{3D453D92-927C-4A54-A9DE-87893C98D265}" presName="space" presStyleCnt="0"/>
      <dgm:spPr/>
    </dgm:pt>
    <dgm:pt modelId="{5FEB067A-7A32-412E-BC7F-707A4EBD640B}" type="pres">
      <dgm:prSet presAssocID="{C9C7BACB-750B-4DCF-B7D8-B86A3D32D0A2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0E228D-812D-4FB6-8DE6-7FB5887CE1E0}" type="pres">
      <dgm:prSet presAssocID="{8839F33C-878E-4611-B14D-301F550C4E0E}" presName="space" presStyleCnt="0"/>
      <dgm:spPr/>
    </dgm:pt>
    <dgm:pt modelId="{A2E206A2-DBAF-42A7-9CA7-F71CF8110711}" type="pres">
      <dgm:prSet presAssocID="{AF480447-91CA-465A-9AAF-B9F1DABEFD98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4275277-AD01-4C52-9A37-92445A0B1F63}" type="presOf" srcId="{E16F048B-EFE5-4A0D-A2C1-3E8C34342632}" destId="{5358E6B4-116D-4384-94AC-A765300E2982}" srcOrd="0" destOrd="0" presId="urn:microsoft.com/office/officeart/2005/8/layout/venn3"/>
    <dgm:cxn modelId="{09009884-AB79-4530-94B9-C2C591F88D99}" srcId="{E16F048B-EFE5-4A0D-A2C1-3E8C34342632}" destId="{AF480447-91CA-465A-9AAF-B9F1DABEFD98}" srcOrd="3" destOrd="0" parTransId="{7DD5C963-5BE0-4DEA-9CB6-8FFEA2F32517}" sibTransId="{3E25FC07-CC04-44A0-8522-EF101A9D1DC5}"/>
    <dgm:cxn modelId="{9C97A943-9CDF-4582-9257-0AA475430497}" srcId="{E16F048B-EFE5-4A0D-A2C1-3E8C34342632}" destId="{C9C7BACB-750B-4DCF-B7D8-B86A3D32D0A2}" srcOrd="2" destOrd="0" parTransId="{0B94B7CA-C80B-4C1D-886B-AD68DA753CCC}" sibTransId="{8839F33C-878E-4611-B14D-301F550C4E0E}"/>
    <dgm:cxn modelId="{45C2E241-01CE-4BD2-B83B-8F0B0F5AC380}" type="presOf" srcId="{3D6F9CDE-4037-4123-9415-1DCC146D5251}" destId="{10B7BDD6-D84A-415D-A064-1C2875EB9BF9}" srcOrd="0" destOrd="0" presId="urn:microsoft.com/office/officeart/2005/8/layout/venn3"/>
    <dgm:cxn modelId="{6A5A809F-954F-4759-B1F3-289EF3FF7D68}" type="presOf" srcId="{AF480447-91CA-465A-9AAF-B9F1DABEFD98}" destId="{A2E206A2-DBAF-42A7-9CA7-F71CF8110711}" srcOrd="0" destOrd="0" presId="urn:microsoft.com/office/officeart/2005/8/layout/venn3"/>
    <dgm:cxn modelId="{1E14DBB2-A4A8-4F7E-B959-F64EDDD54B40}" type="presOf" srcId="{C9C7BACB-750B-4DCF-B7D8-B86A3D32D0A2}" destId="{5FEB067A-7A32-412E-BC7F-707A4EBD640B}" srcOrd="0" destOrd="0" presId="urn:microsoft.com/office/officeart/2005/8/layout/venn3"/>
    <dgm:cxn modelId="{B4213D4F-61E1-4BDD-BF8C-82B7CCB73A18}" srcId="{E16F048B-EFE5-4A0D-A2C1-3E8C34342632}" destId="{0DED0D2F-B5A3-43F3-9D02-E8C07760322E}" srcOrd="0" destOrd="0" parTransId="{DB8B0F77-BCD5-4429-9AFD-198182427D2B}" sibTransId="{2CEE1D09-6458-4A86-A5E8-F74B671B98E1}"/>
    <dgm:cxn modelId="{A0A4155B-1FF2-476B-BDF3-4D2BEB54CF26}" srcId="{E16F048B-EFE5-4A0D-A2C1-3E8C34342632}" destId="{3D6F9CDE-4037-4123-9415-1DCC146D5251}" srcOrd="1" destOrd="0" parTransId="{4588F870-DB47-4911-815D-8BFA183597CF}" sibTransId="{3D453D92-927C-4A54-A9DE-87893C98D265}"/>
    <dgm:cxn modelId="{A5B9A7FA-1A8E-47EE-A333-1F189F457B9C}" type="presOf" srcId="{0DED0D2F-B5A3-43F3-9D02-E8C07760322E}" destId="{40A752A1-D891-41BC-8374-49790AD86C28}" srcOrd="0" destOrd="0" presId="urn:microsoft.com/office/officeart/2005/8/layout/venn3"/>
    <dgm:cxn modelId="{ABAE48CC-28B1-4524-84C1-7548D14CF294}" type="presParOf" srcId="{5358E6B4-116D-4384-94AC-A765300E2982}" destId="{40A752A1-D891-41BC-8374-49790AD86C28}" srcOrd="0" destOrd="0" presId="urn:microsoft.com/office/officeart/2005/8/layout/venn3"/>
    <dgm:cxn modelId="{864A1504-38E5-4D7E-9A1B-3A1FA35F5837}" type="presParOf" srcId="{5358E6B4-116D-4384-94AC-A765300E2982}" destId="{9C48F8C1-DCC5-4EDC-A72E-0735A7FAD31B}" srcOrd="1" destOrd="0" presId="urn:microsoft.com/office/officeart/2005/8/layout/venn3"/>
    <dgm:cxn modelId="{B41C4B5E-1F87-40AB-9F83-2320AC400741}" type="presParOf" srcId="{5358E6B4-116D-4384-94AC-A765300E2982}" destId="{10B7BDD6-D84A-415D-A064-1C2875EB9BF9}" srcOrd="2" destOrd="0" presId="urn:microsoft.com/office/officeart/2005/8/layout/venn3"/>
    <dgm:cxn modelId="{806146D4-DB99-476D-8D63-BD9764FE0544}" type="presParOf" srcId="{5358E6B4-116D-4384-94AC-A765300E2982}" destId="{E814229E-73CE-4B5B-A410-A35F64F54C32}" srcOrd="3" destOrd="0" presId="urn:microsoft.com/office/officeart/2005/8/layout/venn3"/>
    <dgm:cxn modelId="{FDE5B80F-A3C0-47A5-A8A8-A049B44D4699}" type="presParOf" srcId="{5358E6B4-116D-4384-94AC-A765300E2982}" destId="{5FEB067A-7A32-412E-BC7F-707A4EBD640B}" srcOrd="4" destOrd="0" presId="urn:microsoft.com/office/officeart/2005/8/layout/venn3"/>
    <dgm:cxn modelId="{BB20E1F9-4F98-4ED3-863C-1398291D6DF0}" type="presParOf" srcId="{5358E6B4-116D-4384-94AC-A765300E2982}" destId="{EB0E228D-812D-4FB6-8DE6-7FB5887CE1E0}" srcOrd="5" destOrd="0" presId="urn:microsoft.com/office/officeart/2005/8/layout/venn3"/>
    <dgm:cxn modelId="{4AE005E1-8878-4E2B-A7BC-9486DECB945C}" type="presParOf" srcId="{5358E6B4-116D-4384-94AC-A765300E2982}" destId="{A2E206A2-DBAF-42A7-9CA7-F71CF811071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4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A752A1-D891-41BC-8374-49790AD86C28}">
      <dsp:nvSpPr>
        <dsp:cNvPr id="0" name=""/>
        <dsp:cNvSpPr/>
      </dsp:nvSpPr>
      <dsp:spPr>
        <a:xfrm>
          <a:off x="777995" y="162"/>
          <a:ext cx="964379" cy="96437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17-</a:t>
          </a:r>
          <a:endParaRPr lang="cs-CZ" sz="3400" kern="1200" dirty="0"/>
        </a:p>
      </dsp:txBody>
      <dsp:txXfrm>
        <a:off x="777995" y="162"/>
        <a:ext cx="964379" cy="964379"/>
      </dsp:txXfrm>
    </dsp:sp>
    <dsp:sp modelId="{10B7BDD6-D84A-415D-A064-1C2875EB9BF9}">
      <dsp:nvSpPr>
        <dsp:cNvPr id="0" name=""/>
        <dsp:cNvSpPr/>
      </dsp:nvSpPr>
      <dsp:spPr>
        <a:xfrm>
          <a:off x="1549498" y="162"/>
          <a:ext cx="964379" cy="964379"/>
        </a:xfrm>
        <a:prstGeom prst="ellipse">
          <a:avLst/>
        </a:prstGeom>
        <a:solidFill>
          <a:schemeClr val="accent5">
            <a:alpha val="50000"/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2-</a:t>
          </a:r>
          <a:endParaRPr lang="cs-CZ" sz="3400" kern="1200" dirty="0"/>
        </a:p>
      </dsp:txBody>
      <dsp:txXfrm>
        <a:off x="1549498" y="162"/>
        <a:ext cx="964379" cy="964379"/>
      </dsp:txXfrm>
    </dsp:sp>
    <dsp:sp modelId="{5FEB067A-7A32-412E-BC7F-707A4EBD640B}">
      <dsp:nvSpPr>
        <dsp:cNvPr id="0" name=""/>
        <dsp:cNvSpPr/>
      </dsp:nvSpPr>
      <dsp:spPr>
        <a:xfrm>
          <a:off x="2321002" y="162"/>
          <a:ext cx="964379" cy="964379"/>
        </a:xfrm>
        <a:prstGeom prst="ellipse">
          <a:avLst/>
        </a:prstGeom>
        <a:solidFill>
          <a:schemeClr val="accent5">
            <a:alpha val="50000"/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4=</a:t>
          </a:r>
          <a:endParaRPr lang="cs-CZ" sz="3400" kern="1200" dirty="0"/>
        </a:p>
      </dsp:txBody>
      <dsp:txXfrm>
        <a:off x="2321002" y="162"/>
        <a:ext cx="964379" cy="964379"/>
      </dsp:txXfrm>
    </dsp:sp>
    <dsp:sp modelId="{A2E206A2-DBAF-42A7-9CA7-F71CF8110711}">
      <dsp:nvSpPr>
        <dsp:cNvPr id="0" name=""/>
        <dsp:cNvSpPr/>
      </dsp:nvSpPr>
      <dsp:spPr>
        <a:xfrm>
          <a:off x="3092505" y="162"/>
          <a:ext cx="964379" cy="964379"/>
        </a:xfrm>
        <a:prstGeom prst="ellipse">
          <a:avLst/>
        </a:prstGeom>
        <a:solidFill>
          <a:schemeClr val="accent5">
            <a:alpha val="50000"/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25400" rIns="53073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/>
        </a:p>
      </dsp:txBody>
      <dsp:txXfrm>
        <a:off x="3092505" y="162"/>
        <a:ext cx="964379" cy="96437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A752A1-D891-41BC-8374-49790AD86C28}">
      <dsp:nvSpPr>
        <dsp:cNvPr id="0" name=""/>
        <dsp:cNvSpPr/>
      </dsp:nvSpPr>
      <dsp:spPr>
        <a:xfrm>
          <a:off x="777995" y="162"/>
          <a:ext cx="964379" cy="96437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14-</a:t>
          </a:r>
          <a:endParaRPr lang="cs-CZ" sz="3400" kern="1200" dirty="0"/>
        </a:p>
      </dsp:txBody>
      <dsp:txXfrm>
        <a:off x="777995" y="162"/>
        <a:ext cx="964379" cy="964379"/>
      </dsp:txXfrm>
    </dsp:sp>
    <dsp:sp modelId="{10B7BDD6-D84A-415D-A064-1C2875EB9BF9}">
      <dsp:nvSpPr>
        <dsp:cNvPr id="0" name=""/>
        <dsp:cNvSpPr/>
      </dsp:nvSpPr>
      <dsp:spPr>
        <a:xfrm>
          <a:off x="1549498" y="162"/>
          <a:ext cx="964379" cy="964379"/>
        </a:xfrm>
        <a:prstGeom prst="ellipse">
          <a:avLst/>
        </a:prstGeom>
        <a:solidFill>
          <a:schemeClr val="accent3">
            <a:alpha val="50000"/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1-</a:t>
          </a:r>
          <a:endParaRPr lang="cs-CZ" sz="3400" kern="1200" dirty="0"/>
        </a:p>
      </dsp:txBody>
      <dsp:txXfrm>
        <a:off x="1549498" y="162"/>
        <a:ext cx="964379" cy="964379"/>
      </dsp:txXfrm>
    </dsp:sp>
    <dsp:sp modelId="{5FEB067A-7A32-412E-BC7F-707A4EBD640B}">
      <dsp:nvSpPr>
        <dsp:cNvPr id="0" name=""/>
        <dsp:cNvSpPr/>
      </dsp:nvSpPr>
      <dsp:spPr>
        <a:xfrm>
          <a:off x="2321002" y="162"/>
          <a:ext cx="964379" cy="964379"/>
        </a:xfrm>
        <a:prstGeom prst="ellipse">
          <a:avLst/>
        </a:prstGeom>
        <a:solidFill>
          <a:schemeClr val="accent3">
            <a:alpha val="50000"/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3=</a:t>
          </a:r>
          <a:endParaRPr lang="cs-CZ" sz="3400" kern="1200" dirty="0"/>
        </a:p>
      </dsp:txBody>
      <dsp:txXfrm>
        <a:off x="2321002" y="162"/>
        <a:ext cx="964379" cy="964379"/>
      </dsp:txXfrm>
    </dsp:sp>
    <dsp:sp modelId="{A2E206A2-DBAF-42A7-9CA7-F71CF8110711}">
      <dsp:nvSpPr>
        <dsp:cNvPr id="0" name=""/>
        <dsp:cNvSpPr/>
      </dsp:nvSpPr>
      <dsp:spPr>
        <a:xfrm>
          <a:off x="3092505" y="162"/>
          <a:ext cx="964379" cy="964379"/>
        </a:xfrm>
        <a:prstGeom prst="ellipse">
          <a:avLst/>
        </a:prstGeom>
        <a:solidFill>
          <a:schemeClr val="accent3">
            <a:alpha val="50000"/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25400" rIns="53073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092505" y="162"/>
        <a:ext cx="964379" cy="96437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A752A1-D891-41BC-8374-49790AD86C28}">
      <dsp:nvSpPr>
        <dsp:cNvPr id="0" name=""/>
        <dsp:cNvSpPr/>
      </dsp:nvSpPr>
      <dsp:spPr>
        <a:xfrm>
          <a:off x="777995" y="162"/>
          <a:ext cx="964379" cy="96437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18-</a:t>
          </a:r>
          <a:endParaRPr lang="cs-CZ" sz="3400" kern="1200" dirty="0"/>
        </a:p>
      </dsp:txBody>
      <dsp:txXfrm>
        <a:off x="777995" y="162"/>
        <a:ext cx="964379" cy="964379"/>
      </dsp:txXfrm>
    </dsp:sp>
    <dsp:sp modelId="{10B7BDD6-D84A-415D-A064-1C2875EB9BF9}">
      <dsp:nvSpPr>
        <dsp:cNvPr id="0" name=""/>
        <dsp:cNvSpPr/>
      </dsp:nvSpPr>
      <dsp:spPr>
        <a:xfrm>
          <a:off x="1549498" y="162"/>
          <a:ext cx="964379" cy="964379"/>
        </a:xfrm>
        <a:prstGeom prst="ellipse">
          <a:avLst/>
        </a:prstGeom>
        <a:solidFill>
          <a:schemeClr val="accent5">
            <a:alpha val="50000"/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8-</a:t>
          </a:r>
          <a:endParaRPr lang="cs-CZ" sz="3400" kern="1200" dirty="0"/>
        </a:p>
      </dsp:txBody>
      <dsp:txXfrm>
        <a:off x="1549498" y="162"/>
        <a:ext cx="964379" cy="964379"/>
      </dsp:txXfrm>
    </dsp:sp>
    <dsp:sp modelId="{5FEB067A-7A32-412E-BC7F-707A4EBD640B}">
      <dsp:nvSpPr>
        <dsp:cNvPr id="0" name=""/>
        <dsp:cNvSpPr/>
      </dsp:nvSpPr>
      <dsp:spPr>
        <a:xfrm>
          <a:off x="2321002" y="162"/>
          <a:ext cx="964379" cy="964379"/>
        </a:xfrm>
        <a:prstGeom prst="ellipse">
          <a:avLst/>
        </a:prstGeom>
        <a:solidFill>
          <a:schemeClr val="accent5">
            <a:alpha val="50000"/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0=</a:t>
          </a:r>
          <a:endParaRPr lang="cs-CZ" sz="3400" kern="1200" dirty="0"/>
        </a:p>
      </dsp:txBody>
      <dsp:txXfrm>
        <a:off x="2321002" y="162"/>
        <a:ext cx="964379" cy="964379"/>
      </dsp:txXfrm>
    </dsp:sp>
    <dsp:sp modelId="{A2E206A2-DBAF-42A7-9CA7-F71CF8110711}">
      <dsp:nvSpPr>
        <dsp:cNvPr id="0" name=""/>
        <dsp:cNvSpPr/>
      </dsp:nvSpPr>
      <dsp:spPr>
        <a:xfrm>
          <a:off x="3092505" y="162"/>
          <a:ext cx="964379" cy="964379"/>
        </a:xfrm>
        <a:prstGeom prst="ellipse">
          <a:avLst/>
        </a:prstGeom>
        <a:solidFill>
          <a:schemeClr val="accent5">
            <a:alpha val="50000"/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25400" rIns="53073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092505" y="162"/>
        <a:ext cx="964379" cy="96437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A752A1-D891-41BC-8374-49790AD86C28}">
      <dsp:nvSpPr>
        <dsp:cNvPr id="0" name=""/>
        <dsp:cNvSpPr/>
      </dsp:nvSpPr>
      <dsp:spPr>
        <a:xfrm>
          <a:off x="777995" y="162"/>
          <a:ext cx="964379" cy="96437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16-</a:t>
          </a:r>
          <a:endParaRPr lang="cs-CZ" sz="3400" kern="1200" dirty="0"/>
        </a:p>
      </dsp:txBody>
      <dsp:txXfrm>
        <a:off x="777995" y="162"/>
        <a:ext cx="964379" cy="964379"/>
      </dsp:txXfrm>
    </dsp:sp>
    <dsp:sp modelId="{10B7BDD6-D84A-415D-A064-1C2875EB9BF9}">
      <dsp:nvSpPr>
        <dsp:cNvPr id="0" name=""/>
        <dsp:cNvSpPr/>
      </dsp:nvSpPr>
      <dsp:spPr>
        <a:xfrm>
          <a:off x="1549498" y="162"/>
          <a:ext cx="964379" cy="964379"/>
        </a:xfrm>
        <a:prstGeom prst="ellipse">
          <a:avLst/>
        </a:prstGeom>
        <a:solidFill>
          <a:schemeClr val="accent3">
            <a:alpha val="50000"/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2-</a:t>
          </a:r>
          <a:endParaRPr lang="cs-CZ" sz="3400" kern="1200" dirty="0"/>
        </a:p>
      </dsp:txBody>
      <dsp:txXfrm>
        <a:off x="1549498" y="162"/>
        <a:ext cx="964379" cy="964379"/>
      </dsp:txXfrm>
    </dsp:sp>
    <dsp:sp modelId="{5FEB067A-7A32-412E-BC7F-707A4EBD640B}">
      <dsp:nvSpPr>
        <dsp:cNvPr id="0" name=""/>
        <dsp:cNvSpPr/>
      </dsp:nvSpPr>
      <dsp:spPr>
        <a:xfrm>
          <a:off x="2321002" y="162"/>
          <a:ext cx="964379" cy="964379"/>
        </a:xfrm>
        <a:prstGeom prst="ellipse">
          <a:avLst/>
        </a:prstGeom>
        <a:solidFill>
          <a:schemeClr val="accent3">
            <a:alpha val="50000"/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3=</a:t>
          </a:r>
          <a:endParaRPr lang="cs-CZ" sz="3400" kern="1200" dirty="0"/>
        </a:p>
      </dsp:txBody>
      <dsp:txXfrm>
        <a:off x="2321002" y="162"/>
        <a:ext cx="964379" cy="964379"/>
      </dsp:txXfrm>
    </dsp:sp>
    <dsp:sp modelId="{A2E206A2-DBAF-42A7-9CA7-F71CF8110711}">
      <dsp:nvSpPr>
        <dsp:cNvPr id="0" name=""/>
        <dsp:cNvSpPr/>
      </dsp:nvSpPr>
      <dsp:spPr>
        <a:xfrm>
          <a:off x="3092505" y="162"/>
          <a:ext cx="964379" cy="964379"/>
        </a:xfrm>
        <a:prstGeom prst="ellipse">
          <a:avLst/>
        </a:prstGeom>
        <a:solidFill>
          <a:schemeClr val="accent3">
            <a:alpha val="50000"/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25400" rIns="53073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092505" y="162"/>
        <a:ext cx="964379" cy="96437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A752A1-D891-41BC-8374-49790AD86C28}">
      <dsp:nvSpPr>
        <dsp:cNvPr id="0" name=""/>
        <dsp:cNvSpPr/>
      </dsp:nvSpPr>
      <dsp:spPr>
        <a:xfrm>
          <a:off x="777995" y="162"/>
          <a:ext cx="964379" cy="964379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18-</a:t>
          </a:r>
          <a:endParaRPr lang="cs-CZ" sz="3400" kern="1200" dirty="0"/>
        </a:p>
      </dsp:txBody>
      <dsp:txXfrm>
        <a:off x="777995" y="162"/>
        <a:ext cx="964379" cy="964379"/>
      </dsp:txXfrm>
    </dsp:sp>
    <dsp:sp modelId="{10B7BDD6-D84A-415D-A064-1C2875EB9BF9}">
      <dsp:nvSpPr>
        <dsp:cNvPr id="0" name=""/>
        <dsp:cNvSpPr/>
      </dsp:nvSpPr>
      <dsp:spPr>
        <a:xfrm>
          <a:off x="1549498" y="162"/>
          <a:ext cx="964379" cy="96437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5-</a:t>
          </a:r>
          <a:endParaRPr lang="cs-CZ" sz="3400" kern="1200" dirty="0"/>
        </a:p>
      </dsp:txBody>
      <dsp:txXfrm>
        <a:off x="1549498" y="162"/>
        <a:ext cx="964379" cy="964379"/>
      </dsp:txXfrm>
    </dsp:sp>
    <dsp:sp modelId="{5FEB067A-7A32-412E-BC7F-707A4EBD640B}">
      <dsp:nvSpPr>
        <dsp:cNvPr id="0" name=""/>
        <dsp:cNvSpPr/>
      </dsp:nvSpPr>
      <dsp:spPr>
        <a:xfrm>
          <a:off x="2321002" y="162"/>
          <a:ext cx="964379" cy="964379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2=</a:t>
          </a:r>
          <a:endParaRPr lang="cs-CZ" sz="3400" kern="1200" dirty="0"/>
        </a:p>
      </dsp:txBody>
      <dsp:txXfrm>
        <a:off x="2321002" y="162"/>
        <a:ext cx="964379" cy="964379"/>
      </dsp:txXfrm>
    </dsp:sp>
    <dsp:sp modelId="{A2E206A2-DBAF-42A7-9CA7-F71CF8110711}">
      <dsp:nvSpPr>
        <dsp:cNvPr id="0" name=""/>
        <dsp:cNvSpPr/>
      </dsp:nvSpPr>
      <dsp:spPr>
        <a:xfrm>
          <a:off x="3092505" y="162"/>
          <a:ext cx="964379" cy="96437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25400" rIns="53073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092505" y="162"/>
        <a:ext cx="964379" cy="96437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A752A1-D891-41BC-8374-49790AD86C28}">
      <dsp:nvSpPr>
        <dsp:cNvPr id="0" name=""/>
        <dsp:cNvSpPr/>
      </dsp:nvSpPr>
      <dsp:spPr>
        <a:xfrm>
          <a:off x="777995" y="162"/>
          <a:ext cx="964379" cy="964379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18-</a:t>
          </a:r>
          <a:endParaRPr lang="cs-CZ" sz="3400" kern="1200" dirty="0"/>
        </a:p>
      </dsp:txBody>
      <dsp:txXfrm>
        <a:off x="777995" y="162"/>
        <a:ext cx="964379" cy="964379"/>
      </dsp:txXfrm>
    </dsp:sp>
    <dsp:sp modelId="{10B7BDD6-D84A-415D-A064-1C2875EB9BF9}">
      <dsp:nvSpPr>
        <dsp:cNvPr id="0" name=""/>
        <dsp:cNvSpPr/>
      </dsp:nvSpPr>
      <dsp:spPr>
        <a:xfrm>
          <a:off x="1549498" y="162"/>
          <a:ext cx="964379" cy="964379"/>
        </a:xfrm>
        <a:prstGeom prst="ellipse">
          <a:avLst/>
        </a:prstGeom>
        <a:solidFill>
          <a:schemeClr val="accent4">
            <a:alpha val="50000"/>
            <a:hueOff val="-1488257"/>
            <a:satOff val="8966"/>
            <a:lumOff val="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4-</a:t>
          </a:r>
          <a:endParaRPr lang="cs-CZ" sz="3400" kern="1200" dirty="0"/>
        </a:p>
      </dsp:txBody>
      <dsp:txXfrm>
        <a:off x="1549498" y="162"/>
        <a:ext cx="964379" cy="964379"/>
      </dsp:txXfrm>
    </dsp:sp>
    <dsp:sp modelId="{5FEB067A-7A32-412E-BC7F-707A4EBD640B}">
      <dsp:nvSpPr>
        <dsp:cNvPr id="0" name=""/>
        <dsp:cNvSpPr/>
      </dsp:nvSpPr>
      <dsp:spPr>
        <a:xfrm>
          <a:off x="2321002" y="162"/>
          <a:ext cx="964379" cy="964379"/>
        </a:xfrm>
        <a:prstGeom prst="ellipse">
          <a:avLst/>
        </a:prstGeom>
        <a:solidFill>
          <a:schemeClr val="accent4">
            <a:alpha val="50000"/>
            <a:hueOff val="-2976513"/>
            <a:satOff val="17933"/>
            <a:lumOff val="14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3=</a:t>
          </a:r>
          <a:endParaRPr lang="cs-CZ" sz="3400" kern="1200" dirty="0"/>
        </a:p>
      </dsp:txBody>
      <dsp:txXfrm>
        <a:off x="2321002" y="162"/>
        <a:ext cx="964379" cy="964379"/>
      </dsp:txXfrm>
    </dsp:sp>
    <dsp:sp modelId="{A2E206A2-DBAF-42A7-9CA7-F71CF8110711}">
      <dsp:nvSpPr>
        <dsp:cNvPr id="0" name=""/>
        <dsp:cNvSpPr/>
      </dsp:nvSpPr>
      <dsp:spPr>
        <a:xfrm>
          <a:off x="3092505" y="162"/>
          <a:ext cx="964379" cy="964379"/>
        </a:xfrm>
        <a:prstGeom prst="ellipse">
          <a:avLst/>
        </a:prstGeom>
        <a:solidFill>
          <a:schemeClr val="accent4">
            <a:alpha val="50000"/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25400" rIns="53073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092505" y="162"/>
        <a:ext cx="964379" cy="964379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A752A1-D891-41BC-8374-49790AD86C28}">
      <dsp:nvSpPr>
        <dsp:cNvPr id="0" name=""/>
        <dsp:cNvSpPr/>
      </dsp:nvSpPr>
      <dsp:spPr>
        <a:xfrm>
          <a:off x="777995" y="162"/>
          <a:ext cx="964379" cy="964379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17-</a:t>
          </a:r>
          <a:endParaRPr lang="cs-CZ" sz="3400" kern="1200" dirty="0"/>
        </a:p>
      </dsp:txBody>
      <dsp:txXfrm>
        <a:off x="777995" y="162"/>
        <a:ext cx="964379" cy="964379"/>
      </dsp:txXfrm>
    </dsp:sp>
    <dsp:sp modelId="{10B7BDD6-D84A-415D-A064-1C2875EB9BF9}">
      <dsp:nvSpPr>
        <dsp:cNvPr id="0" name=""/>
        <dsp:cNvSpPr/>
      </dsp:nvSpPr>
      <dsp:spPr>
        <a:xfrm>
          <a:off x="1549498" y="162"/>
          <a:ext cx="964379" cy="96437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4-</a:t>
          </a:r>
          <a:endParaRPr lang="cs-CZ" sz="3400" kern="1200" dirty="0"/>
        </a:p>
      </dsp:txBody>
      <dsp:txXfrm>
        <a:off x="1549498" y="162"/>
        <a:ext cx="964379" cy="964379"/>
      </dsp:txXfrm>
    </dsp:sp>
    <dsp:sp modelId="{5FEB067A-7A32-412E-BC7F-707A4EBD640B}">
      <dsp:nvSpPr>
        <dsp:cNvPr id="0" name=""/>
        <dsp:cNvSpPr/>
      </dsp:nvSpPr>
      <dsp:spPr>
        <a:xfrm>
          <a:off x="2321002" y="162"/>
          <a:ext cx="964379" cy="964379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2=</a:t>
          </a:r>
          <a:endParaRPr lang="cs-CZ" sz="3400" kern="1200" dirty="0"/>
        </a:p>
      </dsp:txBody>
      <dsp:txXfrm>
        <a:off x="2321002" y="162"/>
        <a:ext cx="964379" cy="964379"/>
      </dsp:txXfrm>
    </dsp:sp>
    <dsp:sp modelId="{A2E206A2-DBAF-42A7-9CA7-F71CF8110711}">
      <dsp:nvSpPr>
        <dsp:cNvPr id="0" name=""/>
        <dsp:cNvSpPr/>
      </dsp:nvSpPr>
      <dsp:spPr>
        <a:xfrm>
          <a:off x="3092505" y="162"/>
          <a:ext cx="964379" cy="96437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25400" rIns="53073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092505" y="162"/>
        <a:ext cx="964379" cy="964379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A752A1-D891-41BC-8374-49790AD86C28}">
      <dsp:nvSpPr>
        <dsp:cNvPr id="0" name=""/>
        <dsp:cNvSpPr/>
      </dsp:nvSpPr>
      <dsp:spPr>
        <a:xfrm>
          <a:off x="777995" y="162"/>
          <a:ext cx="964379" cy="964379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19-</a:t>
          </a:r>
          <a:endParaRPr lang="cs-CZ" sz="3400" kern="1200" dirty="0"/>
        </a:p>
      </dsp:txBody>
      <dsp:txXfrm>
        <a:off x="777995" y="162"/>
        <a:ext cx="964379" cy="964379"/>
      </dsp:txXfrm>
    </dsp:sp>
    <dsp:sp modelId="{10B7BDD6-D84A-415D-A064-1C2875EB9BF9}">
      <dsp:nvSpPr>
        <dsp:cNvPr id="0" name=""/>
        <dsp:cNvSpPr/>
      </dsp:nvSpPr>
      <dsp:spPr>
        <a:xfrm>
          <a:off x="1549498" y="162"/>
          <a:ext cx="964379" cy="964379"/>
        </a:xfrm>
        <a:prstGeom prst="ellipse">
          <a:avLst/>
        </a:prstGeom>
        <a:solidFill>
          <a:schemeClr val="accent4">
            <a:alpha val="50000"/>
            <a:hueOff val="-1488257"/>
            <a:satOff val="8966"/>
            <a:lumOff val="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3-</a:t>
          </a:r>
          <a:endParaRPr lang="cs-CZ" sz="3400" kern="1200" dirty="0"/>
        </a:p>
      </dsp:txBody>
      <dsp:txXfrm>
        <a:off x="1549498" y="162"/>
        <a:ext cx="964379" cy="964379"/>
      </dsp:txXfrm>
    </dsp:sp>
    <dsp:sp modelId="{5FEB067A-7A32-412E-BC7F-707A4EBD640B}">
      <dsp:nvSpPr>
        <dsp:cNvPr id="0" name=""/>
        <dsp:cNvSpPr/>
      </dsp:nvSpPr>
      <dsp:spPr>
        <a:xfrm>
          <a:off x="2321002" y="162"/>
          <a:ext cx="964379" cy="964379"/>
        </a:xfrm>
        <a:prstGeom prst="ellipse">
          <a:avLst/>
        </a:prstGeom>
        <a:solidFill>
          <a:schemeClr val="accent4">
            <a:alpha val="50000"/>
            <a:hueOff val="-2976513"/>
            <a:satOff val="17933"/>
            <a:lumOff val="14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43180" rIns="53073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4=</a:t>
          </a:r>
          <a:endParaRPr lang="cs-CZ" sz="3400" kern="1200" dirty="0"/>
        </a:p>
      </dsp:txBody>
      <dsp:txXfrm>
        <a:off x="2321002" y="162"/>
        <a:ext cx="964379" cy="964379"/>
      </dsp:txXfrm>
    </dsp:sp>
    <dsp:sp modelId="{A2E206A2-DBAF-42A7-9CA7-F71CF8110711}">
      <dsp:nvSpPr>
        <dsp:cNvPr id="0" name=""/>
        <dsp:cNvSpPr/>
      </dsp:nvSpPr>
      <dsp:spPr>
        <a:xfrm>
          <a:off x="3092505" y="162"/>
          <a:ext cx="964379" cy="964379"/>
        </a:xfrm>
        <a:prstGeom prst="ellipse">
          <a:avLst/>
        </a:prstGeom>
        <a:solidFill>
          <a:schemeClr val="accent4">
            <a:alpha val="50000"/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073" tIns="25400" rIns="53073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3092505" y="162"/>
        <a:ext cx="964379" cy="9643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3EBDC-9A17-4D11-8B8D-2DB2739F42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27879-E04A-4C51-A97B-8C7820E1842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9" Type="http://schemas.openxmlformats.org/officeDocument/2006/relationships/diagramQuickStyle" Target="../diagrams/quickStyle8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34" Type="http://schemas.openxmlformats.org/officeDocument/2006/relationships/diagramQuickStyle" Target="../diagrams/quickStyle7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33" Type="http://schemas.openxmlformats.org/officeDocument/2006/relationships/diagramLayout" Target="../diagrams/layout7.xml"/><Relationship Id="rId38" Type="http://schemas.openxmlformats.org/officeDocument/2006/relationships/diagramLayout" Target="../diagrams/layout8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29" Type="http://schemas.openxmlformats.org/officeDocument/2006/relationships/diagramQuickStyle" Target="../diagrams/quickStyle6.xml"/><Relationship Id="rId41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32" Type="http://schemas.openxmlformats.org/officeDocument/2006/relationships/diagramData" Target="../diagrams/data7.xml"/><Relationship Id="rId37" Type="http://schemas.openxmlformats.org/officeDocument/2006/relationships/diagramData" Target="../diagrams/data8.xml"/><Relationship Id="rId40" Type="http://schemas.openxmlformats.org/officeDocument/2006/relationships/diagramColors" Target="../diagrams/colors8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28" Type="http://schemas.openxmlformats.org/officeDocument/2006/relationships/diagramLayout" Target="../diagrams/layout6.xml"/><Relationship Id="rId36" Type="http://schemas.microsoft.com/office/2007/relationships/diagramDrawing" Target="../diagrams/drawing7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31" Type="http://schemas.microsoft.com/office/2007/relationships/diagramDrawing" Target="../diagrams/drawing6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Relationship Id="rId27" Type="http://schemas.openxmlformats.org/officeDocument/2006/relationships/diagramData" Target="../diagrams/data6.xml"/><Relationship Id="rId30" Type="http://schemas.openxmlformats.org/officeDocument/2006/relationships/diagramColors" Target="../diagrams/colors6.xml"/><Relationship Id="rId35" Type="http://schemas.openxmlformats.org/officeDocument/2006/relationships/diagramColors" Target="../diagrams/colors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8" y="548680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VY_32_INOVACE_155_M1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Odčítání do 20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ČÍSLO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Odčítání do 20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1.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Matematika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Petra Dohnalová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  <a:cs typeface="Arial" charset="0"/>
              </a:rPr>
              <a:t>POPIS MATERIÁLU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1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21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2100" dirty="0" smtClean="0">
                <a:latin typeface="Arial" charset="0"/>
                <a:cs typeface="Arial" charset="0"/>
              </a:rPr>
              <a:t>:  VV, PČ, ČJ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2100" dirty="0" smtClean="0">
                <a:latin typeface="Arial" charset="0"/>
                <a:cs typeface="Arial" charset="0"/>
              </a:rPr>
              <a:t>: Žáci pracují pod vedením učitelky, plní zadané úkoly, pracují v </a:t>
            </a:r>
            <a:r>
              <a:rPr lang="cs-CZ" sz="2100" dirty="0" smtClean="0">
                <a:latin typeface="Arial" charset="0"/>
                <a:cs typeface="Arial" charset="0"/>
              </a:rPr>
              <a:t>lavicích, </a:t>
            </a:r>
            <a:r>
              <a:rPr lang="cs-CZ" sz="2100" dirty="0" smtClean="0">
                <a:latin typeface="Arial" charset="0"/>
                <a:cs typeface="Arial" charset="0"/>
              </a:rPr>
              <a:t>u tabule, samostatně, ve skupinách.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2100" dirty="0" smtClean="0">
                <a:latin typeface="Arial" charset="0"/>
                <a:cs typeface="Arial" charset="0"/>
              </a:rPr>
              <a:t>: Žáci si procvičí a zautomatizují  odčítání do 20.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2100" dirty="0" smtClean="0">
                <a:latin typeface="Arial" charset="0"/>
                <a:cs typeface="Arial" charset="0"/>
              </a:rPr>
              <a:t>Snaha a aktivita převládala, pomoc slabším s vypracováním úkolů.</a:t>
            </a:r>
          </a:p>
          <a:p>
            <a:r>
              <a:rPr lang="cs-CZ" sz="2100" b="1" i="1" dirty="0" smtClean="0">
                <a:latin typeface="Arial" charset="0"/>
                <a:cs typeface="Arial" charset="0"/>
              </a:rPr>
              <a:t>ZDROJ</a:t>
            </a:r>
            <a:r>
              <a:rPr lang="cs-CZ" sz="2100" dirty="0" smtClean="0">
                <a:latin typeface="Arial" charset="0"/>
                <a:cs typeface="Arial" charset="0"/>
              </a:rPr>
              <a:t>:  </a:t>
            </a:r>
            <a:r>
              <a:rPr lang="cs-CZ" sz="2100" dirty="0" smtClean="0"/>
              <a:t>Ilustrace </a:t>
            </a:r>
            <a:r>
              <a:rPr lang="cs-CZ" sz="2100" u="sng" dirty="0" smtClean="0"/>
              <a:t>www.office.</a:t>
            </a:r>
            <a:r>
              <a:rPr lang="cs-CZ" sz="2100" u="sng" dirty="0" err="1" smtClean="0"/>
              <a:t>microsoft.com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552" y="2132856"/>
          <a:ext cx="8229600" cy="2895600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16-2=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12-1=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16-3=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15-2=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14-1=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17-5=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18-5=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18-3=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18-3=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13-1=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18-1=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14-3=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19-6=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19-5=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17-6=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17-4=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15-4=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14-2=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13-2=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15-3=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Opiš a 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547664" y="1700808"/>
          <a:ext cx="6275040" cy="3412975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137520"/>
                <a:gridCol w="3137520"/>
              </a:tblGrid>
              <a:tr h="6825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14-3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19-8</a:t>
                      </a:r>
                      <a:endParaRPr lang="cs-CZ" sz="3200" dirty="0"/>
                    </a:p>
                  </a:txBody>
                  <a:tcPr/>
                </a:tc>
              </a:tr>
              <a:tr h="6825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16-4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14-2</a:t>
                      </a:r>
                      <a:endParaRPr lang="cs-CZ" sz="3200" dirty="0"/>
                    </a:p>
                  </a:txBody>
                  <a:tcPr/>
                </a:tc>
              </a:tr>
              <a:tr h="6825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15-3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13-1</a:t>
                      </a:r>
                      <a:endParaRPr lang="cs-CZ" sz="3200" dirty="0"/>
                    </a:p>
                  </a:txBody>
                  <a:tcPr/>
                </a:tc>
              </a:tr>
              <a:tr h="6825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17-1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17-6</a:t>
                      </a:r>
                      <a:endParaRPr lang="cs-CZ" sz="3200" dirty="0"/>
                    </a:p>
                  </a:txBody>
                  <a:tcPr/>
                </a:tc>
              </a:tr>
              <a:tr h="682595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19-4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19-7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Karel má 19 ředkviček. 7 ředkviček dal dětem. Kolik mu zůstalo?</a:t>
            </a:r>
          </a:p>
          <a:p>
            <a:pPr>
              <a:buNone/>
            </a:pPr>
            <a:r>
              <a:rPr lang="cs-CZ" dirty="0" smtClean="0"/>
              <a:t>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  <a:endParaRPr lang="cs-CZ" dirty="0"/>
          </a:p>
        </p:txBody>
      </p:sp>
      <p:pic>
        <p:nvPicPr>
          <p:cNvPr id="1027" name="Picture 3" descr="C:\Users\Peťa\AppData\Local\Microsoft\Windows\Temporary Internet Files\Content.IE5\Z2KDMS5E\MP9003879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348880"/>
            <a:ext cx="3657600" cy="2609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Babička vypěstovala na zahradě 14 paprik. 3 papriky dala sousedce. Kolik paprik ji zbylo?</a:t>
            </a:r>
          </a:p>
          <a:p>
            <a:pPr>
              <a:buNone/>
            </a:pPr>
            <a:r>
              <a:rPr lang="cs-CZ" dirty="0" smtClean="0"/>
              <a:t>…………………………………………………..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………………………………………………………………..</a:t>
            </a:r>
            <a:endParaRPr lang="cs-CZ" dirty="0"/>
          </a:p>
        </p:txBody>
      </p:sp>
      <p:pic>
        <p:nvPicPr>
          <p:cNvPr id="2050" name="Picture 2" descr="C:\Users\Peťa\AppData\Local\Microsoft\Windows\Temporary Internet Files\Content.IE5\39B8X6UL\MC90044178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780928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Ve škole bylo 18 dětí. 5 dětí odešlo domů. Kolik dětí je ve škole?</a:t>
            </a:r>
          </a:p>
          <a:p>
            <a:pPr>
              <a:buNone/>
            </a:pPr>
            <a:r>
              <a:rPr lang="cs-CZ" dirty="0" smtClean="0"/>
              <a:t>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…………………………………………... 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………………………………………………………………..</a:t>
            </a:r>
            <a:endParaRPr lang="cs-CZ" dirty="0"/>
          </a:p>
        </p:txBody>
      </p:sp>
      <p:pic>
        <p:nvPicPr>
          <p:cNvPr id="3078" name="Picture 6" descr="C:\Users\Peťa\AppData\Local\Microsoft\Windows\Temporary Internet Files\Content.IE5\39B8X6UL\MC9003975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420888"/>
            <a:ext cx="2745931" cy="2428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395536" y="1700808"/>
          <a:ext cx="483488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Zástupný symbol pro obsah 5"/>
          <p:cNvGraphicFramePr>
            <a:graphicFrameLocks/>
          </p:cNvGraphicFramePr>
          <p:nvPr/>
        </p:nvGraphicFramePr>
        <p:xfrm>
          <a:off x="467544" y="2924944"/>
          <a:ext cx="483488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Zástupný symbol pro obsah 5"/>
          <p:cNvGraphicFramePr>
            <a:graphicFrameLocks/>
          </p:cNvGraphicFramePr>
          <p:nvPr/>
        </p:nvGraphicFramePr>
        <p:xfrm>
          <a:off x="467544" y="4005064"/>
          <a:ext cx="483488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Zástupný symbol pro obsah 5"/>
          <p:cNvGraphicFramePr>
            <a:graphicFrameLocks/>
          </p:cNvGraphicFramePr>
          <p:nvPr/>
        </p:nvGraphicFramePr>
        <p:xfrm>
          <a:off x="467544" y="5229200"/>
          <a:ext cx="483488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0" name="Zástupný symbol pro obsah 5"/>
          <p:cNvGraphicFramePr>
            <a:graphicFrameLocks/>
          </p:cNvGraphicFramePr>
          <p:nvPr/>
        </p:nvGraphicFramePr>
        <p:xfrm>
          <a:off x="4309120" y="1772816"/>
          <a:ext cx="483488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11" name="Zástupný symbol pro obsah 5"/>
          <p:cNvGraphicFramePr>
            <a:graphicFrameLocks/>
          </p:cNvGraphicFramePr>
          <p:nvPr/>
        </p:nvGraphicFramePr>
        <p:xfrm>
          <a:off x="4309120" y="2852936"/>
          <a:ext cx="483488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graphicFrame>
        <p:nvGraphicFramePr>
          <p:cNvPr id="12" name="Zástupný symbol pro obsah 5"/>
          <p:cNvGraphicFramePr>
            <a:graphicFrameLocks/>
          </p:cNvGraphicFramePr>
          <p:nvPr/>
        </p:nvGraphicFramePr>
        <p:xfrm>
          <a:off x="4309120" y="4005064"/>
          <a:ext cx="483488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  <p:graphicFrame>
        <p:nvGraphicFramePr>
          <p:cNvPr id="13" name="Zástupný symbol pro obsah 5"/>
          <p:cNvGraphicFramePr>
            <a:graphicFrameLocks/>
          </p:cNvGraphicFramePr>
          <p:nvPr/>
        </p:nvGraphicFramePr>
        <p:xfrm>
          <a:off x="4309120" y="5229200"/>
          <a:ext cx="483488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7" r:lo="rId38" r:qs="rId39" r:cs="rId4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 autobuse jelo 17 lidí. Na stanici 3 lidé vystoupili a </a:t>
            </a:r>
            <a:r>
              <a:rPr lang="cs-CZ" smtClean="0"/>
              <a:t>4 lidé nastoupili. </a:t>
            </a:r>
            <a:r>
              <a:rPr lang="cs-CZ" dirty="0" smtClean="0"/>
              <a:t>Kolik lidí jelo dále?</a:t>
            </a:r>
          </a:p>
          <a:p>
            <a:pPr>
              <a:buNone/>
            </a:pPr>
            <a:r>
              <a:rPr lang="cs-CZ" dirty="0"/>
              <a:t>Z</a:t>
            </a:r>
            <a:r>
              <a:rPr lang="cs-CZ" dirty="0" smtClean="0"/>
              <a:t>názorni:…………………………………………………...</a:t>
            </a:r>
          </a:p>
          <a:p>
            <a:pPr>
              <a:buNone/>
            </a:pPr>
            <a:r>
              <a:rPr lang="cs-CZ" dirty="0" smtClean="0"/>
              <a:t>Vypočítej:………………………………………………….</a:t>
            </a:r>
          </a:p>
          <a:p>
            <a:pPr>
              <a:buNone/>
            </a:pPr>
            <a:r>
              <a:rPr lang="cs-CZ" dirty="0" smtClean="0"/>
              <a:t>Napiš odpověď: ………………………………………..</a:t>
            </a:r>
            <a:endParaRPr lang="cs-CZ" dirty="0"/>
          </a:p>
        </p:txBody>
      </p:sp>
      <p:pic>
        <p:nvPicPr>
          <p:cNvPr id="4101" name="Picture 5" descr="C:\Users\Peťa\AppData\Local\Microsoft\Windows\Temporary Internet Files\Content.IE5\Z2KDMS5E\MC9002334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4653136"/>
            <a:ext cx="3794911" cy="19721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/>
              <a:t>Znázorni a 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20-5=</a:t>
            </a:r>
          </a:p>
          <a:p>
            <a:pPr>
              <a:buNone/>
            </a:pPr>
            <a:r>
              <a:rPr lang="cs-CZ" dirty="0" smtClean="0"/>
              <a:t>20-8=</a:t>
            </a:r>
          </a:p>
          <a:p>
            <a:pPr>
              <a:buNone/>
            </a:pPr>
            <a:r>
              <a:rPr lang="cs-CZ" dirty="0" smtClean="0"/>
              <a:t>20-6=</a:t>
            </a:r>
          </a:p>
          <a:p>
            <a:pPr>
              <a:buNone/>
            </a:pPr>
            <a:r>
              <a:rPr lang="cs-CZ" dirty="0" smtClean="0"/>
              <a:t>20-3=</a:t>
            </a:r>
          </a:p>
          <a:p>
            <a:pPr>
              <a:buNone/>
            </a:pPr>
            <a:r>
              <a:rPr lang="cs-CZ" dirty="0" smtClean="0"/>
              <a:t>20-10=</a:t>
            </a:r>
          </a:p>
          <a:p>
            <a:pPr>
              <a:buNone/>
            </a:pPr>
            <a:r>
              <a:rPr lang="cs-CZ" dirty="0" smtClean="0"/>
              <a:t>20-7=</a:t>
            </a:r>
          </a:p>
          <a:p>
            <a:pPr>
              <a:buNone/>
            </a:pPr>
            <a:r>
              <a:rPr lang="cs-CZ" dirty="0" smtClean="0"/>
              <a:t>20-2=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2339752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2627784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915816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203848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491880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3779912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067944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355976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4644008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4932040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5220072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5508104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5796136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6084168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6372200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6660232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6948264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7236296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7524328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7812360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2411760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699792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2987824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3275856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3563888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3851920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4139952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4427984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4716016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5004048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5292080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5580112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5868144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6156176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6444208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6732240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7020272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7308304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7596336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7884368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2411760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2627784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2915816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3203848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3491880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3779912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4067944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4355976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4644008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4932040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53"/>
          <p:cNvSpPr/>
          <p:nvPr/>
        </p:nvSpPr>
        <p:spPr>
          <a:xfrm>
            <a:off x="5220072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5508104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5796136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6084168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6372200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6660232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6948264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7236296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7524328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7812360" y="40770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Elipsa 63"/>
          <p:cNvSpPr/>
          <p:nvPr/>
        </p:nvSpPr>
        <p:spPr>
          <a:xfrm>
            <a:off x="2555776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Elipsa 64"/>
          <p:cNvSpPr/>
          <p:nvPr/>
        </p:nvSpPr>
        <p:spPr>
          <a:xfrm>
            <a:off x="2843808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Elipsa 65"/>
          <p:cNvSpPr/>
          <p:nvPr/>
        </p:nvSpPr>
        <p:spPr>
          <a:xfrm>
            <a:off x="3131840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Elipsa 66"/>
          <p:cNvSpPr/>
          <p:nvPr/>
        </p:nvSpPr>
        <p:spPr>
          <a:xfrm>
            <a:off x="3419872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Elipsa 67"/>
          <p:cNvSpPr/>
          <p:nvPr/>
        </p:nvSpPr>
        <p:spPr>
          <a:xfrm>
            <a:off x="3707904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Elipsa 68"/>
          <p:cNvSpPr/>
          <p:nvPr/>
        </p:nvSpPr>
        <p:spPr>
          <a:xfrm>
            <a:off x="3995936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Elipsa 69"/>
          <p:cNvSpPr/>
          <p:nvPr/>
        </p:nvSpPr>
        <p:spPr>
          <a:xfrm>
            <a:off x="4283968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Elipsa 70"/>
          <p:cNvSpPr/>
          <p:nvPr/>
        </p:nvSpPr>
        <p:spPr>
          <a:xfrm>
            <a:off x="4572000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Elipsa 71"/>
          <p:cNvSpPr/>
          <p:nvPr/>
        </p:nvSpPr>
        <p:spPr>
          <a:xfrm>
            <a:off x="4860032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Elipsa 72"/>
          <p:cNvSpPr/>
          <p:nvPr/>
        </p:nvSpPr>
        <p:spPr>
          <a:xfrm>
            <a:off x="5148064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Elipsa 73"/>
          <p:cNvSpPr/>
          <p:nvPr/>
        </p:nvSpPr>
        <p:spPr>
          <a:xfrm>
            <a:off x="5436096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Elipsa 74"/>
          <p:cNvSpPr/>
          <p:nvPr/>
        </p:nvSpPr>
        <p:spPr>
          <a:xfrm>
            <a:off x="5724128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Elipsa 75"/>
          <p:cNvSpPr/>
          <p:nvPr/>
        </p:nvSpPr>
        <p:spPr>
          <a:xfrm>
            <a:off x="6012160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Elipsa 76"/>
          <p:cNvSpPr/>
          <p:nvPr/>
        </p:nvSpPr>
        <p:spPr>
          <a:xfrm>
            <a:off x="6300192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Elipsa 77"/>
          <p:cNvSpPr/>
          <p:nvPr/>
        </p:nvSpPr>
        <p:spPr>
          <a:xfrm>
            <a:off x="6588224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Elipsa 78"/>
          <p:cNvSpPr/>
          <p:nvPr/>
        </p:nvSpPr>
        <p:spPr>
          <a:xfrm>
            <a:off x="6876256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Elipsa 79"/>
          <p:cNvSpPr/>
          <p:nvPr/>
        </p:nvSpPr>
        <p:spPr>
          <a:xfrm>
            <a:off x="7164288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Elipsa 80"/>
          <p:cNvSpPr/>
          <p:nvPr/>
        </p:nvSpPr>
        <p:spPr>
          <a:xfrm>
            <a:off x="7452320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Elipsa 81"/>
          <p:cNvSpPr/>
          <p:nvPr/>
        </p:nvSpPr>
        <p:spPr>
          <a:xfrm>
            <a:off x="7740352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Elipsa 82"/>
          <p:cNvSpPr/>
          <p:nvPr/>
        </p:nvSpPr>
        <p:spPr>
          <a:xfrm>
            <a:off x="8028384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Elipsa 83"/>
          <p:cNvSpPr/>
          <p:nvPr/>
        </p:nvSpPr>
        <p:spPr>
          <a:xfrm>
            <a:off x="2627784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Elipsa 84"/>
          <p:cNvSpPr/>
          <p:nvPr/>
        </p:nvSpPr>
        <p:spPr>
          <a:xfrm>
            <a:off x="2915816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Elipsa 85"/>
          <p:cNvSpPr/>
          <p:nvPr/>
        </p:nvSpPr>
        <p:spPr>
          <a:xfrm>
            <a:off x="3203848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Elipsa 86"/>
          <p:cNvSpPr/>
          <p:nvPr/>
        </p:nvSpPr>
        <p:spPr>
          <a:xfrm>
            <a:off x="3491880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Elipsa 87"/>
          <p:cNvSpPr/>
          <p:nvPr/>
        </p:nvSpPr>
        <p:spPr>
          <a:xfrm>
            <a:off x="3779912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Elipsa 88"/>
          <p:cNvSpPr/>
          <p:nvPr/>
        </p:nvSpPr>
        <p:spPr>
          <a:xfrm>
            <a:off x="4067944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Elipsa 89"/>
          <p:cNvSpPr/>
          <p:nvPr/>
        </p:nvSpPr>
        <p:spPr>
          <a:xfrm>
            <a:off x="4355976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Elipsa 90"/>
          <p:cNvSpPr/>
          <p:nvPr/>
        </p:nvSpPr>
        <p:spPr>
          <a:xfrm>
            <a:off x="4644008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Elipsa 91"/>
          <p:cNvSpPr/>
          <p:nvPr/>
        </p:nvSpPr>
        <p:spPr>
          <a:xfrm>
            <a:off x="4932040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Elipsa 92"/>
          <p:cNvSpPr/>
          <p:nvPr/>
        </p:nvSpPr>
        <p:spPr>
          <a:xfrm>
            <a:off x="5220072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Elipsa 93"/>
          <p:cNvSpPr/>
          <p:nvPr/>
        </p:nvSpPr>
        <p:spPr>
          <a:xfrm>
            <a:off x="5508104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Elipsa 94"/>
          <p:cNvSpPr/>
          <p:nvPr/>
        </p:nvSpPr>
        <p:spPr>
          <a:xfrm>
            <a:off x="5796136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Elipsa 95"/>
          <p:cNvSpPr/>
          <p:nvPr/>
        </p:nvSpPr>
        <p:spPr>
          <a:xfrm>
            <a:off x="6084168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Elipsa 96"/>
          <p:cNvSpPr/>
          <p:nvPr/>
        </p:nvSpPr>
        <p:spPr>
          <a:xfrm>
            <a:off x="6372200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Elipsa 97"/>
          <p:cNvSpPr/>
          <p:nvPr/>
        </p:nvSpPr>
        <p:spPr>
          <a:xfrm>
            <a:off x="6660232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Elipsa 98"/>
          <p:cNvSpPr/>
          <p:nvPr/>
        </p:nvSpPr>
        <p:spPr>
          <a:xfrm>
            <a:off x="6948264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Elipsa 99"/>
          <p:cNvSpPr/>
          <p:nvPr/>
        </p:nvSpPr>
        <p:spPr>
          <a:xfrm>
            <a:off x="7236296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Elipsa 100"/>
          <p:cNvSpPr/>
          <p:nvPr/>
        </p:nvSpPr>
        <p:spPr>
          <a:xfrm>
            <a:off x="7524328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Elipsa 101"/>
          <p:cNvSpPr/>
          <p:nvPr/>
        </p:nvSpPr>
        <p:spPr>
          <a:xfrm>
            <a:off x="7812360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Elipsa 102"/>
          <p:cNvSpPr/>
          <p:nvPr/>
        </p:nvSpPr>
        <p:spPr>
          <a:xfrm>
            <a:off x="8100392" y="537321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Elipsa 103"/>
          <p:cNvSpPr/>
          <p:nvPr/>
        </p:nvSpPr>
        <p:spPr>
          <a:xfrm>
            <a:off x="2411760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Elipsa 104"/>
          <p:cNvSpPr/>
          <p:nvPr/>
        </p:nvSpPr>
        <p:spPr>
          <a:xfrm>
            <a:off x="2699792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Elipsa 105"/>
          <p:cNvSpPr/>
          <p:nvPr/>
        </p:nvSpPr>
        <p:spPr>
          <a:xfrm>
            <a:off x="2987824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Elipsa 106"/>
          <p:cNvSpPr/>
          <p:nvPr/>
        </p:nvSpPr>
        <p:spPr>
          <a:xfrm>
            <a:off x="3275856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Elipsa 107"/>
          <p:cNvSpPr/>
          <p:nvPr/>
        </p:nvSpPr>
        <p:spPr>
          <a:xfrm>
            <a:off x="3563888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Elipsa 108"/>
          <p:cNvSpPr/>
          <p:nvPr/>
        </p:nvSpPr>
        <p:spPr>
          <a:xfrm>
            <a:off x="3851920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Elipsa 109"/>
          <p:cNvSpPr/>
          <p:nvPr/>
        </p:nvSpPr>
        <p:spPr>
          <a:xfrm>
            <a:off x="4139952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Elipsa 110"/>
          <p:cNvSpPr/>
          <p:nvPr/>
        </p:nvSpPr>
        <p:spPr>
          <a:xfrm>
            <a:off x="4427984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Elipsa 111"/>
          <p:cNvSpPr/>
          <p:nvPr/>
        </p:nvSpPr>
        <p:spPr>
          <a:xfrm>
            <a:off x="4716016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Elipsa 112"/>
          <p:cNvSpPr/>
          <p:nvPr/>
        </p:nvSpPr>
        <p:spPr>
          <a:xfrm>
            <a:off x="5004048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Elipsa 113"/>
          <p:cNvSpPr/>
          <p:nvPr/>
        </p:nvSpPr>
        <p:spPr>
          <a:xfrm>
            <a:off x="5292080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Elipsa 114"/>
          <p:cNvSpPr/>
          <p:nvPr/>
        </p:nvSpPr>
        <p:spPr>
          <a:xfrm>
            <a:off x="5580112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Elipsa 115"/>
          <p:cNvSpPr/>
          <p:nvPr/>
        </p:nvSpPr>
        <p:spPr>
          <a:xfrm>
            <a:off x="5868144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Elipsa 116"/>
          <p:cNvSpPr/>
          <p:nvPr/>
        </p:nvSpPr>
        <p:spPr>
          <a:xfrm>
            <a:off x="6156176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Elipsa 117"/>
          <p:cNvSpPr/>
          <p:nvPr/>
        </p:nvSpPr>
        <p:spPr>
          <a:xfrm>
            <a:off x="6444208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Elipsa 118"/>
          <p:cNvSpPr/>
          <p:nvPr/>
        </p:nvSpPr>
        <p:spPr>
          <a:xfrm>
            <a:off x="6732240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Elipsa 119"/>
          <p:cNvSpPr/>
          <p:nvPr/>
        </p:nvSpPr>
        <p:spPr>
          <a:xfrm>
            <a:off x="7020272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Elipsa 120"/>
          <p:cNvSpPr/>
          <p:nvPr/>
        </p:nvSpPr>
        <p:spPr>
          <a:xfrm>
            <a:off x="7308304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Elipsa 121"/>
          <p:cNvSpPr/>
          <p:nvPr/>
        </p:nvSpPr>
        <p:spPr>
          <a:xfrm>
            <a:off x="7596336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Elipsa 122"/>
          <p:cNvSpPr/>
          <p:nvPr/>
        </p:nvSpPr>
        <p:spPr>
          <a:xfrm>
            <a:off x="7884368" y="28529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Elipsa 123"/>
          <p:cNvSpPr/>
          <p:nvPr/>
        </p:nvSpPr>
        <p:spPr>
          <a:xfrm>
            <a:off x="2411760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Elipsa 124"/>
          <p:cNvSpPr/>
          <p:nvPr/>
        </p:nvSpPr>
        <p:spPr>
          <a:xfrm>
            <a:off x="2699792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Elipsa 125"/>
          <p:cNvSpPr/>
          <p:nvPr/>
        </p:nvSpPr>
        <p:spPr>
          <a:xfrm>
            <a:off x="2987824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7" name="Elipsa 126"/>
          <p:cNvSpPr/>
          <p:nvPr/>
        </p:nvSpPr>
        <p:spPr>
          <a:xfrm>
            <a:off x="3275856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Elipsa 127"/>
          <p:cNvSpPr/>
          <p:nvPr/>
        </p:nvSpPr>
        <p:spPr>
          <a:xfrm>
            <a:off x="3563888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9" name="Elipsa 128"/>
          <p:cNvSpPr/>
          <p:nvPr/>
        </p:nvSpPr>
        <p:spPr>
          <a:xfrm>
            <a:off x="3851920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Elipsa 129"/>
          <p:cNvSpPr/>
          <p:nvPr/>
        </p:nvSpPr>
        <p:spPr>
          <a:xfrm>
            <a:off x="4139952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1" name="Elipsa 130"/>
          <p:cNvSpPr/>
          <p:nvPr/>
        </p:nvSpPr>
        <p:spPr>
          <a:xfrm>
            <a:off x="4427984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Elipsa 131"/>
          <p:cNvSpPr/>
          <p:nvPr/>
        </p:nvSpPr>
        <p:spPr>
          <a:xfrm>
            <a:off x="4716016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" name="Elipsa 132"/>
          <p:cNvSpPr/>
          <p:nvPr/>
        </p:nvSpPr>
        <p:spPr>
          <a:xfrm>
            <a:off x="5004048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4" name="Elipsa 133"/>
          <p:cNvSpPr/>
          <p:nvPr/>
        </p:nvSpPr>
        <p:spPr>
          <a:xfrm>
            <a:off x="5292080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5" name="Elipsa 134"/>
          <p:cNvSpPr/>
          <p:nvPr/>
        </p:nvSpPr>
        <p:spPr>
          <a:xfrm>
            <a:off x="5580112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6" name="Elipsa 135"/>
          <p:cNvSpPr/>
          <p:nvPr/>
        </p:nvSpPr>
        <p:spPr>
          <a:xfrm>
            <a:off x="5868144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7" name="Elipsa 136"/>
          <p:cNvSpPr/>
          <p:nvPr/>
        </p:nvSpPr>
        <p:spPr>
          <a:xfrm>
            <a:off x="6156176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8" name="Elipsa 137"/>
          <p:cNvSpPr/>
          <p:nvPr/>
        </p:nvSpPr>
        <p:spPr>
          <a:xfrm>
            <a:off x="6444208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9" name="Elipsa 138"/>
          <p:cNvSpPr/>
          <p:nvPr/>
        </p:nvSpPr>
        <p:spPr>
          <a:xfrm>
            <a:off x="6732240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0" name="Elipsa 139"/>
          <p:cNvSpPr/>
          <p:nvPr/>
        </p:nvSpPr>
        <p:spPr>
          <a:xfrm>
            <a:off x="7020272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1" name="Elipsa 140"/>
          <p:cNvSpPr/>
          <p:nvPr/>
        </p:nvSpPr>
        <p:spPr>
          <a:xfrm>
            <a:off x="7308304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2" name="Elipsa 141"/>
          <p:cNvSpPr/>
          <p:nvPr/>
        </p:nvSpPr>
        <p:spPr>
          <a:xfrm>
            <a:off x="7596336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3" name="Elipsa 142"/>
          <p:cNvSpPr/>
          <p:nvPr/>
        </p:nvSpPr>
        <p:spPr>
          <a:xfrm>
            <a:off x="7884368" y="22768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Na naší řeku přiletělo 18 labutí. Odpoledne jich 5 odletělo. Kolik labutí zbylo?</a:t>
            </a:r>
          </a:p>
          <a:p>
            <a:pPr>
              <a:buNone/>
            </a:pPr>
            <a:r>
              <a:rPr lang="cs-CZ" dirty="0" smtClean="0"/>
              <a:t>………………………………………………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…………………………………………….</a:t>
            </a:r>
          </a:p>
          <a:p>
            <a:pPr>
              <a:buNone/>
            </a:pPr>
            <a:r>
              <a:rPr lang="cs-CZ" dirty="0" smtClean="0"/>
              <a:t>……………………………………………..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……………………………………………..</a:t>
            </a:r>
            <a:endParaRPr lang="cs-CZ" dirty="0"/>
          </a:p>
        </p:txBody>
      </p:sp>
      <p:pic>
        <p:nvPicPr>
          <p:cNvPr id="5123" name="Picture 3" descr="C:\Users\Peťa\AppData\Local\Microsoft\Windows\Temporary Internet Files\Content.IE5\39B8X6UL\MC9003448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3861048"/>
            <a:ext cx="1765706" cy="1452982"/>
          </a:xfrm>
          <a:prstGeom prst="rect">
            <a:avLst/>
          </a:prstGeom>
          <a:noFill/>
        </p:spPr>
      </p:pic>
      <p:pic>
        <p:nvPicPr>
          <p:cNvPr id="5124" name="Picture 4" descr="C:\Users\Peťa\AppData\Local\Microsoft\Windows\Temporary Internet Files\Content.IE5\39B8X6UL\MC9003448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348880"/>
            <a:ext cx="1765706" cy="1452982"/>
          </a:xfrm>
          <a:prstGeom prst="rect">
            <a:avLst/>
          </a:prstGeom>
          <a:noFill/>
        </p:spPr>
      </p:pic>
      <p:pic>
        <p:nvPicPr>
          <p:cNvPr id="5125" name="Picture 5" descr="C:\Users\Peťa\AppData\Local\Microsoft\Windows\Temporary Internet Files\Content.IE5\39B8X6UL\MC9003448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526643"/>
            <a:ext cx="1549682" cy="1275218"/>
          </a:xfrm>
          <a:prstGeom prst="rect">
            <a:avLst/>
          </a:prstGeom>
          <a:noFill/>
        </p:spPr>
      </p:pic>
      <p:pic>
        <p:nvPicPr>
          <p:cNvPr id="5126" name="Picture 6" descr="C:\Users\Peťa\AppData\Local\Microsoft\Windows\Temporary Internet Files\Content.IE5\39B8X6UL\MC9003448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861048"/>
            <a:ext cx="1765706" cy="1452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351</Words>
  <Application>Microsoft Office PowerPoint</Application>
  <PresentationFormat>Předvádění na obrazovce (4:3)</PresentationFormat>
  <Paragraphs>118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POPIS MATERIÁLU</vt:lpstr>
      <vt:lpstr>Vypočítej</vt:lpstr>
      <vt:lpstr>Opiš a vypočítej</vt:lpstr>
      <vt:lpstr>Slovní úloha </vt:lpstr>
      <vt:lpstr>Slovní úloha</vt:lpstr>
      <vt:lpstr>Slovní úloha</vt:lpstr>
      <vt:lpstr>Vypočítej</vt:lpstr>
      <vt:lpstr>Vypočítejte</vt:lpstr>
      <vt:lpstr>Znázorni a vypočítej</vt:lpstr>
      <vt:lpstr>Slovní úloha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</dc:title>
  <dc:creator>Peťa</dc:creator>
  <cp:lastModifiedBy>Dum</cp:lastModifiedBy>
  <cp:revision>9</cp:revision>
  <dcterms:created xsi:type="dcterms:W3CDTF">2012-04-21T16:01:12Z</dcterms:created>
  <dcterms:modified xsi:type="dcterms:W3CDTF">2014-01-13T11:21:19Z</dcterms:modified>
</cp:coreProperties>
</file>