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710B4A-FC42-41E1-9FBF-94CE305EC0DF}" type="doc">
      <dgm:prSet loTypeId="urn:microsoft.com/office/officeart/2005/8/layout/equation1" loCatId="process" qsTypeId="urn:microsoft.com/office/officeart/2005/8/quickstyle/simple1" qsCatId="simple" csTypeId="urn:microsoft.com/office/officeart/2005/8/colors/colorful1" csCatId="colorful" phldr="1"/>
      <dgm:spPr/>
    </dgm:pt>
    <dgm:pt modelId="{3B60D965-2B5F-4F95-A07A-C8081965E61E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0720C2B8-4A4F-492D-AE0F-D82CDF3A4E89}" type="parTrans" cxnId="{D6074D3A-CB34-4334-9565-DFD90164B274}">
      <dgm:prSet/>
      <dgm:spPr/>
      <dgm:t>
        <a:bodyPr/>
        <a:lstStyle/>
        <a:p>
          <a:endParaRPr lang="cs-CZ"/>
        </a:p>
      </dgm:t>
    </dgm:pt>
    <dgm:pt modelId="{AADE4EF8-0945-49D8-B19F-222875E28809}" type="sibTrans" cxnId="{D6074D3A-CB34-4334-9565-DFD90164B274}">
      <dgm:prSet/>
      <dgm:spPr/>
      <dgm:t>
        <a:bodyPr/>
        <a:lstStyle/>
        <a:p>
          <a:endParaRPr lang="cs-CZ"/>
        </a:p>
      </dgm:t>
    </dgm:pt>
    <dgm:pt modelId="{6B99F81B-8470-4E35-80FF-4B2F25363B31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2D420207-E860-4C7A-91A2-DB7EEC7E0AF0}" type="parTrans" cxnId="{57C2E2F3-8BF4-4032-95D6-9662A093A081}">
      <dgm:prSet/>
      <dgm:spPr/>
      <dgm:t>
        <a:bodyPr/>
        <a:lstStyle/>
        <a:p>
          <a:endParaRPr lang="cs-CZ"/>
        </a:p>
      </dgm:t>
    </dgm:pt>
    <dgm:pt modelId="{936047CC-43EC-41CC-841E-F4A180DDE7AE}" type="sibTrans" cxnId="{57C2E2F3-8BF4-4032-95D6-9662A093A081}">
      <dgm:prSet/>
      <dgm:spPr/>
      <dgm:t>
        <a:bodyPr/>
        <a:lstStyle/>
        <a:p>
          <a:endParaRPr lang="cs-CZ"/>
        </a:p>
      </dgm:t>
    </dgm:pt>
    <dgm:pt modelId="{1675BC56-4024-413D-B46F-86F91EC9A8F2}">
      <dgm:prSet phldrT="[Text]" phldr="1"/>
      <dgm:spPr/>
      <dgm:t>
        <a:bodyPr/>
        <a:lstStyle/>
        <a:p>
          <a:endParaRPr lang="cs-CZ"/>
        </a:p>
      </dgm:t>
    </dgm:pt>
    <dgm:pt modelId="{0D1AB32E-122C-4D81-85DD-12D63051DC1F}" type="parTrans" cxnId="{14CAE1C0-8CFF-4CBC-B8BE-8DDA5D399FF9}">
      <dgm:prSet/>
      <dgm:spPr/>
      <dgm:t>
        <a:bodyPr/>
        <a:lstStyle/>
        <a:p>
          <a:endParaRPr lang="cs-CZ"/>
        </a:p>
      </dgm:t>
    </dgm:pt>
    <dgm:pt modelId="{5ED5886B-0F0C-40BB-BDBA-49F7DB8AC84C}" type="sibTrans" cxnId="{14CAE1C0-8CFF-4CBC-B8BE-8DDA5D399FF9}">
      <dgm:prSet/>
      <dgm:spPr/>
      <dgm:t>
        <a:bodyPr/>
        <a:lstStyle/>
        <a:p>
          <a:endParaRPr lang="cs-CZ"/>
        </a:p>
      </dgm:t>
    </dgm:pt>
    <dgm:pt modelId="{14DEF442-30DE-49C3-A3E2-B37535D8B518}" type="pres">
      <dgm:prSet presAssocID="{13710B4A-FC42-41E1-9FBF-94CE305EC0DF}" presName="linearFlow" presStyleCnt="0">
        <dgm:presLayoutVars>
          <dgm:dir/>
          <dgm:resizeHandles val="exact"/>
        </dgm:presLayoutVars>
      </dgm:prSet>
      <dgm:spPr/>
    </dgm:pt>
    <dgm:pt modelId="{1EDE3B19-7F04-46CA-A24A-D323A7885DA2}" type="pres">
      <dgm:prSet presAssocID="{3B60D965-2B5F-4F95-A07A-C8081965E61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2E2A4E-3A58-45C7-9FB0-B2389517ABE3}" type="pres">
      <dgm:prSet presAssocID="{AADE4EF8-0945-49D8-B19F-222875E28809}" presName="spacerL" presStyleCnt="0"/>
      <dgm:spPr/>
    </dgm:pt>
    <dgm:pt modelId="{D8513897-7084-4A01-8322-A881A6C61C4F}" type="pres">
      <dgm:prSet presAssocID="{AADE4EF8-0945-49D8-B19F-222875E2880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5051642E-7FA3-485C-8A17-40A42E14DA58}" type="pres">
      <dgm:prSet presAssocID="{AADE4EF8-0945-49D8-B19F-222875E28809}" presName="spacerR" presStyleCnt="0"/>
      <dgm:spPr/>
    </dgm:pt>
    <dgm:pt modelId="{0BA7F61C-E2D6-4032-A129-67FFF4AA8C16}" type="pres">
      <dgm:prSet presAssocID="{6B99F81B-8470-4E35-80FF-4B2F25363B3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D20103-4876-4326-9FB8-EE4B9D408B90}" type="pres">
      <dgm:prSet presAssocID="{936047CC-43EC-41CC-841E-F4A180DDE7AE}" presName="spacerL" presStyleCnt="0"/>
      <dgm:spPr/>
    </dgm:pt>
    <dgm:pt modelId="{7D90A317-E37D-4861-8CB8-173D1140D235}" type="pres">
      <dgm:prSet presAssocID="{936047CC-43EC-41CC-841E-F4A180DDE7AE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B48C7B5-007F-4725-B948-5840DD4A9956}" type="pres">
      <dgm:prSet presAssocID="{936047CC-43EC-41CC-841E-F4A180DDE7AE}" presName="spacerR" presStyleCnt="0"/>
      <dgm:spPr/>
    </dgm:pt>
    <dgm:pt modelId="{3E4D88C5-0DA1-4011-BDA3-18E71BD725A8}" type="pres">
      <dgm:prSet presAssocID="{1675BC56-4024-413D-B46F-86F91EC9A8F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C2E2F3-8BF4-4032-95D6-9662A093A081}" srcId="{13710B4A-FC42-41E1-9FBF-94CE305EC0DF}" destId="{6B99F81B-8470-4E35-80FF-4B2F25363B31}" srcOrd="1" destOrd="0" parTransId="{2D420207-E860-4C7A-91A2-DB7EEC7E0AF0}" sibTransId="{936047CC-43EC-41CC-841E-F4A180DDE7AE}"/>
    <dgm:cxn modelId="{14CAE1C0-8CFF-4CBC-B8BE-8DDA5D399FF9}" srcId="{13710B4A-FC42-41E1-9FBF-94CE305EC0DF}" destId="{1675BC56-4024-413D-B46F-86F91EC9A8F2}" srcOrd="2" destOrd="0" parTransId="{0D1AB32E-122C-4D81-85DD-12D63051DC1F}" sibTransId="{5ED5886B-0F0C-40BB-BDBA-49F7DB8AC84C}"/>
    <dgm:cxn modelId="{F38B1137-A318-4996-9CA8-75E641D57FD5}" type="presOf" srcId="{6B99F81B-8470-4E35-80FF-4B2F25363B31}" destId="{0BA7F61C-E2D6-4032-A129-67FFF4AA8C16}" srcOrd="0" destOrd="0" presId="urn:microsoft.com/office/officeart/2005/8/layout/equation1"/>
    <dgm:cxn modelId="{92F67F4B-0671-4761-AE9D-A2A434D06361}" type="presOf" srcId="{3B60D965-2B5F-4F95-A07A-C8081965E61E}" destId="{1EDE3B19-7F04-46CA-A24A-D323A7885DA2}" srcOrd="0" destOrd="0" presId="urn:microsoft.com/office/officeart/2005/8/layout/equation1"/>
    <dgm:cxn modelId="{D6074D3A-CB34-4334-9565-DFD90164B274}" srcId="{13710B4A-FC42-41E1-9FBF-94CE305EC0DF}" destId="{3B60D965-2B5F-4F95-A07A-C8081965E61E}" srcOrd="0" destOrd="0" parTransId="{0720C2B8-4A4F-492D-AE0F-D82CDF3A4E89}" sibTransId="{AADE4EF8-0945-49D8-B19F-222875E28809}"/>
    <dgm:cxn modelId="{CF5ACB72-91E6-4E27-9FFF-2A933E45366C}" type="presOf" srcId="{936047CC-43EC-41CC-841E-F4A180DDE7AE}" destId="{7D90A317-E37D-4861-8CB8-173D1140D235}" srcOrd="0" destOrd="0" presId="urn:microsoft.com/office/officeart/2005/8/layout/equation1"/>
    <dgm:cxn modelId="{D1B1DE77-AB1B-44EF-AD53-C97105C3B303}" type="presOf" srcId="{AADE4EF8-0945-49D8-B19F-222875E28809}" destId="{D8513897-7084-4A01-8322-A881A6C61C4F}" srcOrd="0" destOrd="0" presId="urn:microsoft.com/office/officeart/2005/8/layout/equation1"/>
    <dgm:cxn modelId="{729F8A3F-69A0-4A1A-BA57-F6E4251B4F2B}" type="presOf" srcId="{13710B4A-FC42-41E1-9FBF-94CE305EC0DF}" destId="{14DEF442-30DE-49C3-A3E2-B37535D8B518}" srcOrd="0" destOrd="0" presId="urn:microsoft.com/office/officeart/2005/8/layout/equation1"/>
    <dgm:cxn modelId="{59AEDE36-4B25-4DC6-A780-1ADE5EBBFF4F}" type="presOf" srcId="{1675BC56-4024-413D-B46F-86F91EC9A8F2}" destId="{3E4D88C5-0DA1-4011-BDA3-18E71BD725A8}" srcOrd="0" destOrd="0" presId="urn:microsoft.com/office/officeart/2005/8/layout/equation1"/>
    <dgm:cxn modelId="{5926A88F-938A-4540-B49F-43A44AB14F22}" type="presParOf" srcId="{14DEF442-30DE-49C3-A3E2-B37535D8B518}" destId="{1EDE3B19-7F04-46CA-A24A-D323A7885DA2}" srcOrd="0" destOrd="0" presId="urn:microsoft.com/office/officeart/2005/8/layout/equation1"/>
    <dgm:cxn modelId="{97FA69AF-DF7E-4F08-86D1-B8EFEA2B1B7E}" type="presParOf" srcId="{14DEF442-30DE-49C3-A3E2-B37535D8B518}" destId="{C92E2A4E-3A58-45C7-9FB0-B2389517ABE3}" srcOrd="1" destOrd="0" presId="urn:microsoft.com/office/officeart/2005/8/layout/equation1"/>
    <dgm:cxn modelId="{612145CE-3BD9-45ED-8CA1-45155E9FBCFE}" type="presParOf" srcId="{14DEF442-30DE-49C3-A3E2-B37535D8B518}" destId="{D8513897-7084-4A01-8322-A881A6C61C4F}" srcOrd="2" destOrd="0" presId="urn:microsoft.com/office/officeart/2005/8/layout/equation1"/>
    <dgm:cxn modelId="{47AC3B2D-46FE-481B-A73A-735FC97DEF93}" type="presParOf" srcId="{14DEF442-30DE-49C3-A3E2-B37535D8B518}" destId="{5051642E-7FA3-485C-8A17-40A42E14DA58}" srcOrd="3" destOrd="0" presId="urn:microsoft.com/office/officeart/2005/8/layout/equation1"/>
    <dgm:cxn modelId="{26EA25EC-A94D-4BF6-A0C7-252D2349A279}" type="presParOf" srcId="{14DEF442-30DE-49C3-A3E2-B37535D8B518}" destId="{0BA7F61C-E2D6-4032-A129-67FFF4AA8C16}" srcOrd="4" destOrd="0" presId="urn:microsoft.com/office/officeart/2005/8/layout/equation1"/>
    <dgm:cxn modelId="{6EAADDF2-EE66-4794-A240-7ED43EFDEADE}" type="presParOf" srcId="{14DEF442-30DE-49C3-A3E2-B37535D8B518}" destId="{14D20103-4876-4326-9FB8-EE4B9D408B90}" srcOrd="5" destOrd="0" presId="urn:microsoft.com/office/officeart/2005/8/layout/equation1"/>
    <dgm:cxn modelId="{B62A3EEC-F748-4316-A239-CF8015CB7780}" type="presParOf" srcId="{14DEF442-30DE-49C3-A3E2-B37535D8B518}" destId="{7D90A317-E37D-4861-8CB8-173D1140D235}" srcOrd="6" destOrd="0" presId="urn:microsoft.com/office/officeart/2005/8/layout/equation1"/>
    <dgm:cxn modelId="{47EC052F-9754-4D9F-AF4F-1073AAF0C34B}" type="presParOf" srcId="{14DEF442-30DE-49C3-A3E2-B37535D8B518}" destId="{AB48C7B5-007F-4725-B948-5840DD4A9956}" srcOrd="7" destOrd="0" presId="urn:microsoft.com/office/officeart/2005/8/layout/equation1"/>
    <dgm:cxn modelId="{7EE33CE5-D1FD-42FF-B49D-9F346BF971C2}" type="presParOf" srcId="{14DEF442-30DE-49C3-A3E2-B37535D8B518}" destId="{3E4D88C5-0DA1-4011-BDA3-18E71BD725A8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710B4A-FC42-41E1-9FBF-94CE305EC0DF}" type="doc">
      <dgm:prSet loTypeId="urn:microsoft.com/office/officeart/2005/8/layout/equation1" loCatId="process" qsTypeId="urn:microsoft.com/office/officeart/2005/8/quickstyle/simple1" qsCatId="simple" csTypeId="urn:microsoft.com/office/officeart/2005/8/colors/colorful2" csCatId="colorful" phldr="1"/>
      <dgm:spPr/>
    </dgm:pt>
    <dgm:pt modelId="{3B60D965-2B5F-4F95-A07A-C8081965E61E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0720C2B8-4A4F-492D-AE0F-D82CDF3A4E89}" type="parTrans" cxnId="{D6074D3A-CB34-4334-9565-DFD90164B274}">
      <dgm:prSet/>
      <dgm:spPr/>
      <dgm:t>
        <a:bodyPr/>
        <a:lstStyle/>
        <a:p>
          <a:endParaRPr lang="cs-CZ"/>
        </a:p>
      </dgm:t>
    </dgm:pt>
    <dgm:pt modelId="{AADE4EF8-0945-49D8-B19F-222875E28809}" type="sibTrans" cxnId="{D6074D3A-CB34-4334-9565-DFD90164B274}">
      <dgm:prSet/>
      <dgm:spPr/>
      <dgm:t>
        <a:bodyPr/>
        <a:lstStyle/>
        <a:p>
          <a:endParaRPr lang="cs-CZ"/>
        </a:p>
      </dgm:t>
    </dgm:pt>
    <dgm:pt modelId="{6B99F81B-8470-4E35-80FF-4B2F25363B31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2D420207-E860-4C7A-91A2-DB7EEC7E0AF0}" type="parTrans" cxnId="{57C2E2F3-8BF4-4032-95D6-9662A093A081}">
      <dgm:prSet/>
      <dgm:spPr/>
      <dgm:t>
        <a:bodyPr/>
        <a:lstStyle/>
        <a:p>
          <a:endParaRPr lang="cs-CZ"/>
        </a:p>
      </dgm:t>
    </dgm:pt>
    <dgm:pt modelId="{936047CC-43EC-41CC-841E-F4A180DDE7AE}" type="sibTrans" cxnId="{57C2E2F3-8BF4-4032-95D6-9662A093A081}">
      <dgm:prSet/>
      <dgm:spPr/>
      <dgm:t>
        <a:bodyPr/>
        <a:lstStyle/>
        <a:p>
          <a:endParaRPr lang="cs-CZ"/>
        </a:p>
      </dgm:t>
    </dgm:pt>
    <dgm:pt modelId="{1675BC56-4024-413D-B46F-86F91EC9A8F2}">
      <dgm:prSet phldrT="[Text]" phldr="1"/>
      <dgm:spPr/>
      <dgm:t>
        <a:bodyPr/>
        <a:lstStyle/>
        <a:p>
          <a:endParaRPr lang="cs-CZ" dirty="0"/>
        </a:p>
      </dgm:t>
    </dgm:pt>
    <dgm:pt modelId="{0D1AB32E-122C-4D81-85DD-12D63051DC1F}" type="parTrans" cxnId="{14CAE1C0-8CFF-4CBC-B8BE-8DDA5D399FF9}">
      <dgm:prSet/>
      <dgm:spPr/>
      <dgm:t>
        <a:bodyPr/>
        <a:lstStyle/>
        <a:p>
          <a:endParaRPr lang="cs-CZ"/>
        </a:p>
      </dgm:t>
    </dgm:pt>
    <dgm:pt modelId="{5ED5886B-0F0C-40BB-BDBA-49F7DB8AC84C}" type="sibTrans" cxnId="{14CAE1C0-8CFF-4CBC-B8BE-8DDA5D399FF9}">
      <dgm:prSet/>
      <dgm:spPr/>
      <dgm:t>
        <a:bodyPr/>
        <a:lstStyle/>
        <a:p>
          <a:endParaRPr lang="cs-CZ"/>
        </a:p>
      </dgm:t>
    </dgm:pt>
    <dgm:pt modelId="{14DEF442-30DE-49C3-A3E2-B37535D8B518}" type="pres">
      <dgm:prSet presAssocID="{13710B4A-FC42-41E1-9FBF-94CE305EC0DF}" presName="linearFlow" presStyleCnt="0">
        <dgm:presLayoutVars>
          <dgm:dir/>
          <dgm:resizeHandles val="exact"/>
        </dgm:presLayoutVars>
      </dgm:prSet>
      <dgm:spPr/>
    </dgm:pt>
    <dgm:pt modelId="{1EDE3B19-7F04-46CA-A24A-D323A7885DA2}" type="pres">
      <dgm:prSet presAssocID="{3B60D965-2B5F-4F95-A07A-C8081965E61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2E2A4E-3A58-45C7-9FB0-B2389517ABE3}" type="pres">
      <dgm:prSet presAssocID="{AADE4EF8-0945-49D8-B19F-222875E28809}" presName="spacerL" presStyleCnt="0"/>
      <dgm:spPr/>
    </dgm:pt>
    <dgm:pt modelId="{D8513897-7084-4A01-8322-A881A6C61C4F}" type="pres">
      <dgm:prSet presAssocID="{AADE4EF8-0945-49D8-B19F-222875E2880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5051642E-7FA3-485C-8A17-40A42E14DA58}" type="pres">
      <dgm:prSet presAssocID="{AADE4EF8-0945-49D8-B19F-222875E28809}" presName="spacerR" presStyleCnt="0"/>
      <dgm:spPr/>
    </dgm:pt>
    <dgm:pt modelId="{0BA7F61C-E2D6-4032-A129-67FFF4AA8C16}" type="pres">
      <dgm:prSet presAssocID="{6B99F81B-8470-4E35-80FF-4B2F25363B3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D20103-4876-4326-9FB8-EE4B9D408B90}" type="pres">
      <dgm:prSet presAssocID="{936047CC-43EC-41CC-841E-F4A180DDE7AE}" presName="spacerL" presStyleCnt="0"/>
      <dgm:spPr/>
    </dgm:pt>
    <dgm:pt modelId="{7D90A317-E37D-4861-8CB8-173D1140D235}" type="pres">
      <dgm:prSet presAssocID="{936047CC-43EC-41CC-841E-F4A180DDE7AE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B48C7B5-007F-4725-B948-5840DD4A9956}" type="pres">
      <dgm:prSet presAssocID="{936047CC-43EC-41CC-841E-F4A180DDE7AE}" presName="spacerR" presStyleCnt="0"/>
      <dgm:spPr/>
    </dgm:pt>
    <dgm:pt modelId="{3E4D88C5-0DA1-4011-BDA3-18E71BD725A8}" type="pres">
      <dgm:prSet presAssocID="{1675BC56-4024-413D-B46F-86F91EC9A8F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C2E2F3-8BF4-4032-95D6-9662A093A081}" srcId="{13710B4A-FC42-41E1-9FBF-94CE305EC0DF}" destId="{6B99F81B-8470-4E35-80FF-4B2F25363B31}" srcOrd="1" destOrd="0" parTransId="{2D420207-E860-4C7A-91A2-DB7EEC7E0AF0}" sibTransId="{936047CC-43EC-41CC-841E-F4A180DDE7AE}"/>
    <dgm:cxn modelId="{777E1D20-58B5-4DA7-8816-FB3B6C6AF495}" type="presOf" srcId="{3B60D965-2B5F-4F95-A07A-C8081965E61E}" destId="{1EDE3B19-7F04-46CA-A24A-D323A7885DA2}" srcOrd="0" destOrd="0" presId="urn:microsoft.com/office/officeart/2005/8/layout/equation1"/>
    <dgm:cxn modelId="{14CAE1C0-8CFF-4CBC-B8BE-8DDA5D399FF9}" srcId="{13710B4A-FC42-41E1-9FBF-94CE305EC0DF}" destId="{1675BC56-4024-413D-B46F-86F91EC9A8F2}" srcOrd="2" destOrd="0" parTransId="{0D1AB32E-122C-4D81-85DD-12D63051DC1F}" sibTransId="{5ED5886B-0F0C-40BB-BDBA-49F7DB8AC84C}"/>
    <dgm:cxn modelId="{D6074D3A-CB34-4334-9565-DFD90164B274}" srcId="{13710B4A-FC42-41E1-9FBF-94CE305EC0DF}" destId="{3B60D965-2B5F-4F95-A07A-C8081965E61E}" srcOrd="0" destOrd="0" parTransId="{0720C2B8-4A4F-492D-AE0F-D82CDF3A4E89}" sibTransId="{AADE4EF8-0945-49D8-B19F-222875E28809}"/>
    <dgm:cxn modelId="{319760D8-7F72-41E5-A7F1-41BD9C1CDA24}" type="presOf" srcId="{936047CC-43EC-41CC-841E-F4A180DDE7AE}" destId="{7D90A317-E37D-4861-8CB8-173D1140D235}" srcOrd="0" destOrd="0" presId="urn:microsoft.com/office/officeart/2005/8/layout/equation1"/>
    <dgm:cxn modelId="{FEA293E3-A77D-46CE-ACDD-7B50C97E52C9}" type="presOf" srcId="{1675BC56-4024-413D-B46F-86F91EC9A8F2}" destId="{3E4D88C5-0DA1-4011-BDA3-18E71BD725A8}" srcOrd="0" destOrd="0" presId="urn:microsoft.com/office/officeart/2005/8/layout/equation1"/>
    <dgm:cxn modelId="{FEA3F527-C491-4A16-A00A-B7D33FF0E807}" type="presOf" srcId="{13710B4A-FC42-41E1-9FBF-94CE305EC0DF}" destId="{14DEF442-30DE-49C3-A3E2-B37535D8B518}" srcOrd="0" destOrd="0" presId="urn:microsoft.com/office/officeart/2005/8/layout/equation1"/>
    <dgm:cxn modelId="{06DD012F-1FC7-4957-B38E-E9C6DCF656B3}" type="presOf" srcId="{AADE4EF8-0945-49D8-B19F-222875E28809}" destId="{D8513897-7084-4A01-8322-A881A6C61C4F}" srcOrd="0" destOrd="0" presId="urn:microsoft.com/office/officeart/2005/8/layout/equation1"/>
    <dgm:cxn modelId="{1EB037C7-CC47-4D50-9889-1638BF6C05A0}" type="presOf" srcId="{6B99F81B-8470-4E35-80FF-4B2F25363B31}" destId="{0BA7F61C-E2D6-4032-A129-67FFF4AA8C16}" srcOrd="0" destOrd="0" presId="urn:microsoft.com/office/officeart/2005/8/layout/equation1"/>
    <dgm:cxn modelId="{08649C12-B6BB-4085-AA7F-6C3E0C24BE69}" type="presParOf" srcId="{14DEF442-30DE-49C3-A3E2-B37535D8B518}" destId="{1EDE3B19-7F04-46CA-A24A-D323A7885DA2}" srcOrd="0" destOrd="0" presId="urn:microsoft.com/office/officeart/2005/8/layout/equation1"/>
    <dgm:cxn modelId="{87D36538-F8B7-4E3D-AD75-9CE5D3BAB866}" type="presParOf" srcId="{14DEF442-30DE-49C3-A3E2-B37535D8B518}" destId="{C92E2A4E-3A58-45C7-9FB0-B2389517ABE3}" srcOrd="1" destOrd="0" presId="urn:microsoft.com/office/officeart/2005/8/layout/equation1"/>
    <dgm:cxn modelId="{A7CB56F5-037C-49E4-B62C-630986FE9F45}" type="presParOf" srcId="{14DEF442-30DE-49C3-A3E2-B37535D8B518}" destId="{D8513897-7084-4A01-8322-A881A6C61C4F}" srcOrd="2" destOrd="0" presId="urn:microsoft.com/office/officeart/2005/8/layout/equation1"/>
    <dgm:cxn modelId="{9C3F6EAD-965A-4C35-9603-827EF206068C}" type="presParOf" srcId="{14DEF442-30DE-49C3-A3E2-B37535D8B518}" destId="{5051642E-7FA3-485C-8A17-40A42E14DA58}" srcOrd="3" destOrd="0" presId="urn:microsoft.com/office/officeart/2005/8/layout/equation1"/>
    <dgm:cxn modelId="{A6621DD0-FF9F-4673-9136-A3F325DD4122}" type="presParOf" srcId="{14DEF442-30DE-49C3-A3E2-B37535D8B518}" destId="{0BA7F61C-E2D6-4032-A129-67FFF4AA8C16}" srcOrd="4" destOrd="0" presId="urn:microsoft.com/office/officeart/2005/8/layout/equation1"/>
    <dgm:cxn modelId="{5B29E483-F474-4603-BA0B-95BD2266277A}" type="presParOf" srcId="{14DEF442-30DE-49C3-A3E2-B37535D8B518}" destId="{14D20103-4876-4326-9FB8-EE4B9D408B90}" srcOrd="5" destOrd="0" presId="urn:microsoft.com/office/officeart/2005/8/layout/equation1"/>
    <dgm:cxn modelId="{1C536547-E554-4D69-B81F-4641CB3878DC}" type="presParOf" srcId="{14DEF442-30DE-49C3-A3E2-B37535D8B518}" destId="{7D90A317-E37D-4861-8CB8-173D1140D235}" srcOrd="6" destOrd="0" presId="urn:microsoft.com/office/officeart/2005/8/layout/equation1"/>
    <dgm:cxn modelId="{00F8F25B-74D6-477A-8ACC-065E168A7041}" type="presParOf" srcId="{14DEF442-30DE-49C3-A3E2-B37535D8B518}" destId="{AB48C7B5-007F-4725-B948-5840DD4A9956}" srcOrd="7" destOrd="0" presId="urn:microsoft.com/office/officeart/2005/8/layout/equation1"/>
    <dgm:cxn modelId="{AEECB490-0D78-4DE7-94AE-BD0BC20ED639}" type="presParOf" srcId="{14DEF442-30DE-49C3-A3E2-B37535D8B518}" destId="{3E4D88C5-0DA1-4011-BDA3-18E71BD725A8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710B4A-FC42-41E1-9FBF-94CE305EC0DF}" type="doc">
      <dgm:prSet loTypeId="urn:microsoft.com/office/officeart/2005/8/layout/equation1" loCatId="process" qsTypeId="urn:microsoft.com/office/officeart/2005/8/quickstyle/simple1" qsCatId="simple" csTypeId="urn:microsoft.com/office/officeart/2005/8/colors/colorful5" csCatId="colorful" phldr="1"/>
      <dgm:spPr/>
    </dgm:pt>
    <dgm:pt modelId="{3B60D965-2B5F-4F95-A07A-C8081965E61E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0720C2B8-4A4F-492D-AE0F-D82CDF3A4E89}" type="parTrans" cxnId="{D6074D3A-CB34-4334-9565-DFD90164B274}">
      <dgm:prSet/>
      <dgm:spPr/>
      <dgm:t>
        <a:bodyPr/>
        <a:lstStyle/>
        <a:p>
          <a:endParaRPr lang="cs-CZ"/>
        </a:p>
      </dgm:t>
    </dgm:pt>
    <dgm:pt modelId="{AADE4EF8-0945-49D8-B19F-222875E28809}" type="sibTrans" cxnId="{D6074D3A-CB34-4334-9565-DFD90164B274}">
      <dgm:prSet/>
      <dgm:spPr/>
      <dgm:t>
        <a:bodyPr/>
        <a:lstStyle/>
        <a:p>
          <a:endParaRPr lang="cs-CZ"/>
        </a:p>
      </dgm:t>
    </dgm:pt>
    <dgm:pt modelId="{6B99F81B-8470-4E35-80FF-4B2F25363B31}">
      <dgm:prSet phldrT="[Text]"/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2D420207-E860-4C7A-91A2-DB7EEC7E0AF0}" type="parTrans" cxnId="{57C2E2F3-8BF4-4032-95D6-9662A093A081}">
      <dgm:prSet/>
      <dgm:spPr/>
      <dgm:t>
        <a:bodyPr/>
        <a:lstStyle/>
        <a:p>
          <a:endParaRPr lang="cs-CZ"/>
        </a:p>
      </dgm:t>
    </dgm:pt>
    <dgm:pt modelId="{936047CC-43EC-41CC-841E-F4A180DDE7AE}" type="sibTrans" cxnId="{57C2E2F3-8BF4-4032-95D6-9662A093A081}">
      <dgm:prSet/>
      <dgm:spPr/>
      <dgm:t>
        <a:bodyPr/>
        <a:lstStyle/>
        <a:p>
          <a:endParaRPr lang="cs-CZ"/>
        </a:p>
      </dgm:t>
    </dgm:pt>
    <dgm:pt modelId="{1675BC56-4024-413D-B46F-86F91EC9A8F2}">
      <dgm:prSet phldrT="[Text]" phldr="1"/>
      <dgm:spPr/>
      <dgm:t>
        <a:bodyPr/>
        <a:lstStyle/>
        <a:p>
          <a:endParaRPr lang="cs-CZ" dirty="0"/>
        </a:p>
      </dgm:t>
    </dgm:pt>
    <dgm:pt modelId="{0D1AB32E-122C-4D81-85DD-12D63051DC1F}" type="parTrans" cxnId="{14CAE1C0-8CFF-4CBC-B8BE-8DDA5D399FF9}">
      <dgm:prSet/>
      <dgm:spPr/>
      <dgm:t>
        <a:bodyPr/>
        <a:lstStyle/>
        <a:p>
          <a:endParaRPr lang="cs-CZ"/>
        </a:p>
      </dgm:t>
    </dgm:pt>
    <dgm:pt modelId="{5ED5886B-0F0C-40BB-BDBA-49F7DB8AC84C}" type="sibTrans" cxnId="{14CAE1C0-8CFF-4CBC-B8BE-8DDA5D399FF9}">
      <dgm:prSet/>
      <dgm:spPr/>
      <dgm:t>
        <a:bodyPr/>
        <a:lstStyle/>
        <a:p>
          <a:endParaRPr lang="cs-CZ"/>
        </a:p>
      </dgm:t>
    </dgm:pt>
    <dgm:pt modelId="{14DEF442-30DE-49C3-A3E2-B37535D8B518}" type="pres">
      <dgm:prSet presAssocID="{13710B4A-FC42-41E1-9FBF-94CE305EC0DF}" presName="linearFlow" presStyleCnt="0">
        <dgm:presLayoutVars>
          <dgm:dir/>
          <dgm:resizeHandles val="exact"/>
        </dgm:presLayoutVars>
      </dgm:prSet>
      <dgm:spPr/>
    </dgm:pt>
    <dgm:pt modelId="{1EDE3B19-7F04-46CA-A24A-D323A7885DA2}" type="pres">
      <dgm:prSet presAssocID="{3B60D965-2B5F-4F95-A07A-C8081965E61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2E2A4E-3A58-45C7-9FB0-B2389517ABE3}" type="pres">
      <dgm:prSet presAssocID="{AADE4EF8-0945-49D8-B19F-222875E28809}" presName="spacerL" presStyleCnt="0"/>
      <dgm:spPr/>
    </dgm:pt>
    <dgm:pt modelId="{D8513897-7084-4A01-8322-A881A6C61C4F}" type="pres">
      <dgm:prSet presAssocID="{AADE4EF8-0945-49D8-B19F-222875E2880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5051642E-7FA3-485C-8A17-40A42E14DA58}" type="pres">
      <dgm:prSet presAssocID="{AADE4EF8-0945-49D8-B19F-222875E28809}" presName="spacerR" presStyleCnt="0"/>
      <dgm:spPr/>
    </dgm:pt>
    <dgm:pt modelId="{0BA7F61C-E2D6-4032-A129-67FFF4AA8C16}" type="pres">
      <dgm:prSet presAssocID="{6B99F81B-8470-4E35-80FF-4B2F25363B3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D20103-4876-4326-9FB8-EE4B9D408B90}" type="pres">
      <dgm:prSet presAssocID="{936047CC-43EC-41CC-841E-F4A180DDE7AE}" presName="spacerL" presStyleCnt="0"/>
      <dgm:spPr/>
    </dgm:pt>
    <dgm:pt modelId="{7D90A317-E37D-4861-8CB8-173D1140D235}" type="pres">
      <dgm:prSet presAssocID="{936047CC-43EC-41CC-841E-F4A180DDE7AE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B48C7B5-007F-4725-B948-5840DD4A9956}" type="pres">
      <dgm:prSet presAssocID="{936047CC-43EC-41CC-841E-F4A180DDE7AE}" presName="spacerR" presStyleCnt="0"/>
      <dgm:spPr/>
    </dgm:pt>
    <dgm:pt modelId="{3E4D88C5-0DA1-4011-BDA3-18E71BD725A8}" type="pres">
      <dgm:prSet presAssocID="{1675BC56-4024-413D-B46F-86F91EC9A8F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219C86-4E5A-49D5-840F-F1B3F26966A0}" type="presOf" srcId="{1675BC56-4024-413D-B46F-86F91EC9A8F2}" destId="{3E4D88C5-0DA1-4011-BDA3-18E71BD725A8}" srcOrd="0" destOrd="0" presId="urn:microsoft.com/office/officeart/2005/8/layout/equation1"/>
    <dgm:cxn modelId="{57C2E2F3-8BF4-4032-95D6-9662A093A081}" srcId="{13710B4A-FC42-41E1-9FBF-94CE305EC0DF}" destId="{6B99F81B-8470-4E35-80FF-4B2F25363B31}" srcOrd="1" destOrd="0" parTransId="{2D420207-E860-4C7A-91A2-DB7EEC7E0AF0}" sibTransId="{936047CC-43EC-41CC-841E-F4A180DDE7AE}"/>
    <dgm:cxn modelId="{A2103EDF-8CC0-46E7-B758-5F9139F1AF0F}" type="presOf" srcId="{6B99F81B-8470-4E35-80FF-4B2F25363B31}" destId="{0BA7F61C-E2D6-4032-A129-67FFF4AA8C16}" srcOrd="0" destOrd="0" presId="urn:microsoft.com/office/officeart/2005/8/layout/equation1"/>
    <dgm:cxn modelId="{3332978C-C026-4328-96AE-B12C28073CAF}" type="presOf" srcId="{13710B4A-FC42-41E1-9FBF-94CE305EC0DF}" destId="{14DEF442-30DE-49C3-A3E2-B37535D8B518}" srcOrd="0" destOrd="0" presId="urn:microsoft.com/office/officeart/2005/8/layout/equation1"/>
    <dgm:cxn modelId="{14CAE1C0-8CFF-4CBC-B8BE-8DDA5D399FF9}" srcId="{13710B4A-FC42-41E1-9FBF-94CE305EC0DF}" destId="{1675BC56-4024-413D-B46F-86F91EC9A8F2}" srcOrd="2" destOrd="0" parTransId="{0D1AB32E-122C-4D81-85DD-12D63051DC1F}" sibTransId="{5ED5886B-0F0C-40BB-BDBA-49F7DB8AC84C}"/>
    <dgm:cxn modelId="{410D7894-A6F6-45DF-A458-AE19C314A806}" type="presOf" srcId="{AADE4EF8-0945-49D8-B19F-222875E28809}" destId="{D8513897-7084-4A01-8322-A881A6C61C4F}" srcOrd="0" destOrd="0" presId="urn:microsoft.com/office/officeart/2005/8/layout/equation1"/>
    <dgm:cxn modelId="{D6074D3A-CB34-4334-9565-DFD90164B274}" srcId="{13710B4A-FC42-41E1-9FBF-94CE305EC0DF}" destId="{3B60D965-2B5F-4F95-A07A-C8081965E61E}" srcOrd="0" destOrd="0" parTransId="{0720C2B8-4A4F-492D-AE0F-D82CDF3A4E89}" sibTransId="{AADE4EF8-0945-49D8-B19F-222875E28809}"/>
    <dgm:cxn modelId="{D9079D84-FB39-45D5-B74A-ED7E1C028C92}" type="presOf" srcId="{936047CC-43EC-41CC-841E-F4A180DDE7AE}" destId="{7D90A317-E37D-4861-8CB8-173D1140D235}" srcOrd="0" destOrd="0" presId="urn:microsoft.com/office/officeart/2005/8/layout/equation1"/>
    <dgm:cxn modelId="{5481D87E-599F-4E53-86FB-17FAE082520E}" type="presOf" srcId="{3B60D965-2B5F-4F95-A07A-C8081965E61E}" destId="{1EDE3B19-7F04-46CA-A24A-D323A7885DA2}" srcOrd="0" destOrd="0" presId="urn:microsoft.com/office/officeart/2005/8/layout/equation1"/>
    <dgm:cxn modelId="{57E0A177-BAE4-42C8-B3F1-9EB9B88283F2}" type="presParOf" srcId="{14DEF442-30DE-49C3-A3E2-B37535D8B518}" destId="{1EDE3B19-7F04-46CA-A24A-D323A7885DA2}" srcOrd="0" destOrd="0" presId="urn:microsoft.com/office/officeart/2005/8/layout/equation1"/>
    <dgm:cxn modelId="{38644EC5-94EF-4581-9403-4ECD44898F2B}" type="presParOf" srcId="{14DEF442-30DE-49C3-A3E2-B37535D8B518}" destId="{C92E2A4E-3A58-45C7-9FB0-B2389517ABE3}" srcOrd="1" destOrd="0" presId="urn:microsoft.com/office/officeart/2005/8/layout/equation1"/>
    <dgm:cxn modelId="{10C71BAE-2A11-465D-A51F-BE09EE7DEDC8}" type="presParOf" srcId="{14DEF442-30DE-49C3-A3E2-B37535D8B518}" destId="{D8513897-7084-4A01-8322-A881A6C61C4F}" srcOrd="2" destOrd="0" presId="urn:microsoft.com/office/officeart/2005/8/layout/equation1"/>
    <dgm:cxn modelId="{2D81C164-A6F7-44F2-AB01-AF5387DA31D0}" type="presParOf" srcId="{14DEF442-30DE-49C3-A3E2-B37535D8B518}" destId="{5051642E-7FA3-485C-8A17-40A42E14DA58}" srcOrd="3" destOrd="0" presId="urn:microsoft.com/office/officeart/2005/8/layout/equation1"/>
    <dgm:cxn modelId="{14FE69D9-12E8-40C7-B94C-AFF6FD329B15}" type="presParOf" srcId="{14DEF442-30DE-49C3-A3E2-B37535D8B518}" destId="{0BA7F61C-E2D6-4032-A129-67FFF4AA8C16}" srcOrd="4" destOrd="0" presId="urn:microsoft.com/office/officeart/2005/8/layout/equation1"/>
    <dgm:cxn modelId="{8D26B2E2-D1EB-4C28-A14E-2A98EB79B9AD}" type="presParOf" srcId="{14DEF442-30DE-49C3-A3E2-B37535D8B518}" destId="{14D20103-4876-4326-9FB8-EE4B9D408B90}" srcOrd="5" destOrd="0" presId="urn:microsoft.com/office/officeart/2005/8/layout/equation1"/>
    <dgm:cxn modelId="{C8DE6886-4582-4F1B-96C4-7D89FE224E54}" type="presParOf" srcId="{14DEF442-30DE-49C3-A3E2-B37535D8B518}" destId="{7D90A317-E37D-4861-8CB8-173D1140D235}" srcOrd="6" destOrd="0" presId="urn:microsoft.com/office/officeart/2005/8/layout/equation1"/>
    <dgm:cxn modelId="{1AE57809-9B93-448C-8822-8BA4CE43BAB4}" type="presParOf" srcId="{14DEF442-30DE-49C3-A3E2-B37535D8B518}" destId="{AB48C7B5-007F-4725-B948-5840DD4A9956}" srcOrd="7" destOrd="0" presId="urn:microsoft.com/office/officeart/2005/8/layout/equation1"/>
    <dgm:cxn modelId="{30929F37-9B2D-41FC-9C16-852B961EBA00}" type="presParOf" srcId="{14DEF442-30DE-49C3-A3E2-B37535D8B518}" destId="{3E4D88C5-0DA1-4011-BDA3-18E71BD725A8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3710B4A-FC42-41E1-9FBF-94CE305EC0DF}" type="doc">
      <dgm:prSet loTypeId="urn:microsoft.com/office/officeart/2005/8/layout/equation1" loCatId="process" qsTypeId="urn:microsoft.com/office/officeart/2005/8/quickstyle/simple1" qsCatId="simple" csTypeId="urn:microsoft.com/office/officeart/2005/8/colors/colorful3" csCatId="colorful" phldr="1"/>
      <dgm:spPr/>
    </dgm:pt>
    <dgm:pt modelId="{3B60D965-2B5F-4F95-A07A-C8081965E61E}">
      <dgm:prSet phldrT="[Text]"/>
      <dgm:spPr/>
      <dgm:t>
        <a:bodyPr/>
        <a:lstStyle/>
        <a:p>
          <a:r>
            <a:rPr lang="cs-CZ" dirty="0" smtClean="0"/>
            <a:t>14</a:t>
          </a:r>
          <a:endParaRPr lang="cs-CZ" dirty="0"/>
        </a:p>
      </dgm:t>
    </dgm:pt>
    <dgm:pt modelId="{0720C2B8-4A4F-492D-AE0F-D82CDF3A4E89}" type="parTrans" cxnId="{D6074D3A-CB34-4334-9565-DFD90164B274}">
      <dgm:prSet/>
      <dgm:spPr/>
      <dgm:t>
        <a:bodyPr/>
        <a:lstStyle/>
        <a:p>
          <a:endParaRPr lang="cs-CZ"/>
        </a:p>
      </dgm:t>
    </dgm:pt>
    <dgm:pt modelId="{AADE4EF8-0945-49D8-B19F-222875E28809}" type="sibTrans" cxnId="{D6074D3A-CB34-4334-9565-DFD90164B274}">
      <dgm:prSet/>
      <dgm:spPr/>
      <dgm:t>
        <a:bodyPr/>
        <a:lstStyle/>
        <a:p>
          <a:endParaRPr lang="cs-CZ"/>
        </a:p>
      </dgm:t>
    </dgm:pt>
    <dgm:pt modelId="{6B99F81B-8470-4E35-80FF-4B2F25363B31}">
      <dgm:prSet phldrT="[Text]"/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2D420207-E860-4C7A-91A2-DB7EEC7E0AF0}" type="parTrans" cxnId="{57C2E2F3-8BF4-4032-95D6-9662A093A081}">
      <dgm:prSet/>
      <dgm:spPr/>
      <dgm:t>
        <a:bodyPr/>
        <a:lstStyle/>
        <a:p>
          <a:endParaRPr lang="cs-CZ"/>
        </a:p>
      </dgm:t>
    </dgm:pt>
    <dgm:pt modelId="{936047CC-43EC-41CC-841E-F4A180DDE7AE}" type="sibTrans" cxnId="{57C2E2F3-8BF4-4032-95D6-9662A093A081}">
      <dgm:prSet/>
      <dgm:spPr/>
      <dgm:t>
        <a:bodyPr/>
        <a:lstStyle/>
        <a:p>
          <a:endParaRPr lang="cs-CZ"/>
        </a:p>
      </dgm:t>
    </dgm:pt>
    <dgm:pt modelId="{1675BC56-4024-413D-B46F-86F91EC9A8F2}">
      <dgm:prSet phldrT="[Text]" phldr="1"/>
      <dgm:spPr/>
      <dgm:t>
        <a:bodyPr/>
        <a:lstStyle/>
        <a:p>
          <a:endParaRPr lang="cs-CZ" dirty="0"/>
        </a:p>
      </dgm:t>
    </dgm:pt>
    <dgm:pt modelId="{0D1AB32E-122C-4D81-85DD-12D63051DC1F}" type="parTrans" cxnId="{14CAE1C0-8CFF-4CBC-B8BE-8DDA5D399FF9}">
      <dgm:prSet/>
      <dgm:spPr/>
      <dgm:t>
        <a:bodyPr/>
        <a:lstStyle/>
        <a:p>
          <a:endParaRPr lang="cs-CZ"/>
        </a:p>
      </dgm:t>
    </dgm:pt>
    <dgm:pt modelId="{5ED5886B-0F0C-40BB-BDBA-49F7DB8AC84C}" type="sibTrans" cxnId="{14CAE1C0-8CFF-4CBC-B8BE-8DDA5D399FF9}">
      <dgm:prSet/>
      <dgm:spPr/>
      <dgm:t>
        <a:bodyPr/>
        <a:lstStyle/>
        <a:p>
          <a:endParaRPr lang="cs-CZ"/>
        </a:p>
      </dgm:t>
    </dgm:pt>
    <dgm:pt modelId="{14DEF442-30DE-49C3-A3E2-B37535D8B518}" type="pres">
      <dgm:prSet presAssocID="{13710B4A-FC42-41E1-9FBF-94CE305EC0DF}" presName="linearFlow" presStyleCnt="0">
        <dgm:presLayoutVars>
          <dgm:dir/>
          <dgm:resizeHandles val="exact"/>
        </dgm:presLayoutVars>
      </dgm:prSet>
      <dgm:spPr/>
    </dgm:pt>
    <dgm:pt modelId="{1EDE3B19-7F04-46CA-A24A-D323A7885DA2}" type="pres">
      <dgm:prSet presAssocID="{3B60D965-2B5F-4F95-A07A-C8081965E61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2E2A4E-3A58-45C7-9FB0-B2389517ABE3}" type="pres">
      <dgm:prSet presAssocID="{AADE4EF8-0945-49D8-B19F-222875E28809}" presName="spacerL" presStyleCnt="0"/>
      <dgm:spPr/>
    </dgm:pt>
    <dgm:pt modelId="{D8513897-7084-4A01-8322-A881A6C61C4F}" type="pres">
      <dgm:prSet presAssocID="{AADE4EF8-0945-49D8-B19F-222875E2880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5051642E-7FA3-485C-8A17-40A42E14DA58}" type="pres">
      <dgm:prSet presAssocID="{AADE4EF8-0945-49D8-B19F-222875E28809}" presName="spacerR" presStyleCnt="0"/>
      <dgm:spPr/>
    </dgm:pt>
    <dgm:pt modelId="{0BA7F61C-E2D6-4032-A129-67FFF4AA8C16}" type="pres">
      <dgm:prSet presAssocID="{6B99F81B-8470-4E35-80FF-4B2F25363B3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D20103-4876-4326-9FB8-EE4B9D408B90}" type="pres">
      <dgm:prSet presAssocID="{936047CC-43EC-41CC-841E-F4A180DDE7AE}" presName="spacerL" presStyleCnt="0"/>
      <dgm:spPr/>
    </dgm:pt>
    <dgm:pt modelId="{7D90A317-E37D-4861-8CB8-173D1140D235}" type="pres">
      <dgm:prSet presAssocID="{936047CC-43EC-41CC-841E-F4A180DDE7AE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B48C7B5-007F-4725-B948-5840DD4A9956}" type="pres">
      <dgm:prSet presAssocID="{936047CC-43EC-41CC-841E-F4A180DDE7AE}" presName="spacerR" presStyleCnt="0"/>
      <dgm:spPr/>
    </dgm:pt>
    <dgm:pt modelId="{3E4D88C5-0DA1-4011-BDA3-18E71BD725A8}" type="pres">
      <dgm:prSet presAssocID="{1675BC56-4024-413D-B46F-86F91EC9A8F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C2E2F3-8BF4-4032-95D6-9662A093A081}" srcId="{13710B4A-FC42-41E1-9FBF-94CE305EC0DF}" destId="{6B99F81B-8470-4E35-80FF-4B2F25363B31}" srcOrd="1" destOrd="0" parTransId="{2D420207-E860-4C7A-91A2-DB7EEC7E0AF0}" sibTransId="{936047CC-43EC-41CC-841E-F4A180DDE7AE}"/>
    <dgm:cxn modelId="{14CAE1C0-8CFF-4CBC-B8BE-8DDA5D399FF9}" srcId="{13710B4A-FC42-41E1-9FBF-94CE305EC0DF}" destId="{1675BC56-4024-413D-B46F-86F91EC9A8F2}" srcOrd="2" destOrd="0" parTransId="{0D1AB32E-122C-4D81-85DD-12D63051DC1F}" sibTransId="{5ED5886B-0F0C-40BB-BDBA-49F7DB8AC84C}"/>
    <dgm:cxn modelId="{90A1769D-0F22-45A9-8222-244B0BE55285}" type="presOf" srcId="{3B60D965-2B5F-4F95-A07A-C8081965E61E}" destId="{1EDE3B19-7F04-46CA-A24A-D323A7885DA2}" srcOrd="0" destOrd="0" presId="urn:microsoft.com/office/officeart/2005/8/layout/equation1"/>
    <dgm:cxn modelId="{901A60DE-88FB-4CC1-AD59-2BC403337104}" type="presOf" srcId="{1675BC56-4024-413D-B46F-86F91EC9A8F2}" destId="{3E4D88C5-0DA1-4011-BDA3-18E71BD725A8}" srcOrd="0" destOrd="0" presId="urn:microsoft.com/office/officeart/2005/8/layout/equation1"/>
    <dgm:cxn modelId="{CDCCC9E0-9E66-4BED-8D65-8C9C760D0C05}" type="presOf" srcId="{AADE4EF8-0945-49D8-B19F-222875E28809}" destId="{D8513897-7084-4A01-8322-A881A6C61C4F}" srcOrd="0" destOrd="0" presId="urn:microsoft.com/office/officeart/2005/8/layout/equation1"/>
    <dgm:cxn modelId="{D6074D3A-CB34-4334-9565-DFD90164B274}" srcId="{13710B4A-FC42-41E1-9FBF-94CE305EC0DF}" destId="{3B60D965-2B5F-4F95-A07A-C8081965E61E}" srcOrd="0" destOrd="0" parTransId="{0720C2B8-4A4F-492D-AE0F-D82CDF3A4E89}" sibTransId="{AADE4EF8-0945-49D8-B19F-222875E28809}"/>
    <dgm:cxn modelId="{F62E1D45-64A3-4AFB-B073-32B1FCF86F4C}" type="presOf" srcId="{936047CC-43EC-41CC-841E-F4A180DDE7AE}" destId="{7D90A317-E37D-4861-8CB8-173D1140D235}" srcOrd="0" destOrd="0" presId="urn:microsoft.com/office/officeart/2005/8/layout/equation1"/>
    <dgm:cxn modelId="{0A5D16AF-6CA1-4186-BC28-EBAE69C0023F}" type="presOf" srcId="{6B99F81B-8470-4E35-80FF-4B2F25363B31}" destId="{0BA7F61C-E2D6-4032-A129-67FFF4AA8C16}" srcOrd="0" destOrd="0" presId="urn:microsoft.com/office/officeart/2005/8/layout/equation1"/>
    <dgm:cxn modelId="{797CA49F-4FD1-44FF-BD0A-85D3A9249816}" type="presOf" srcId="{13710B4A-FC42-41E1-9FBF-94CE305EC0DF}" destId="{14DEF442-30DE-49C3-A3E2-B37535D8B518}" srcOrd="0" destOrd="0" presId="urn:microsoft.com/office/officeart/2005/8/layout/equation1"/>
    <dgm:cxn modelId="{649F4F46-1776-4FE3-B551-1596FE54EFBC}" type="presParOf" srcId="{14DEF442-30DE-49C3-A3E2-B37535D8B518}" destId="{1EDE3B19-7F04-46CA-A24A-D323A7885DA2}" srcOrd="0" destOrd="0" presId="urn:microsoft.com/office/officeart/2005/8/layout/equation1"/>
    <dgm:cxn modelId="{B9ABA1B8-8573-47F2-9601-BE7E90DFAC28}" type="presParOf" srcId="{14DEF442-30DE-49C3-A3E2-B37535D8B518}" destId="{C92E2A4E-3A58-45C7-9FB0-B2389517ABE3}" srcOrd="1" destOrd="0" presId="urn:microsoft.com/office/officeart/2005/8/layout/equation1"/>
    <dgm:cxn modelId="{FB4F6CE3-2614-42E4-B5AA-53A593585F64}" type="presParOf" srcId="{14DEF442-30DE-49C3-A3E2-B37535D8B518}" destId="{D8513897-7084-4A01-8322-A881A6C61C4F}" srcOrd="2" destOrd="0" presId="urn:microsoft.com/office/officeart/2005/8/layout/equation1"/>
    <dgm:cxn modelId="{BCF30951-174E-489D-8B52-749DBEB371CB}" type="presParOf" srcId="{14DEF442-30DE-49C3-A3E2-B37535D8B518}" destId="{5051642E-7FA3-485C-8A17-40A42E14DA58}" srcOrd="3" destOrd="0" presId="urn:microsoft.com/office/officeart/2005/8/layout/equation1"/>
    <dgm:cxn modelId="{8A126937-7A9C-4BFB-8A4E-A547E8446389}" type="presParOf" srcId="{14DEF442-30DE-49C3-A3E2-B37535D8B518}" destId="{0BA7F61C-E2D6-4032-A129-67FFF4AA8C16}" srcOrd="4" destOrd="0" presId="urn:microsoft.com/office/officeart/2005/8/layout/equation1"/>
    <dgm:cxn modelId="{8784B4F9-67E8-486C-886B-3FA3F53B5B30}" type="presParOf" srcId="{14DEF442-30DE-49C3-A3E2-B37535D8B518}" destId="{14D20103-4876-4326-9FB8-EE4B9D408B90}" srcOrd="5" destOrd="0" presId="urn:microsoft.com/office/officeart/2005/8/layout/equation1"/>
    <dgm:cxn modelId="{A3DEA206-085F-4EBA-B8C8-6CA625270D1A}" type="presParOf" srcId="{14DEF442-30DE-49C3-A3E2-B37535D8B518}" destId="{7D90A317-E37D-4861-8CB8-173D1140D235}" srcOrd="6" destOrd="0" presId="urn:microsoft.com/office/officeart/2005/8/layout/equation1"/>
    <dgm:cxn modelId="{7862BB37-CE04-45F5-A6F3-797CC09872C8}" type="presParOf" srcId="{14DEF442-30DE-49C3-A3E2-B37535D8B518}" destId="{AB48C7B5-007F-4725-B948-5840DD4A9956}" srcOrd="7" destOrd="0" presId="urn:microsoft.com/office/officeart/2005/8/layout/equation1"/>
    <dgm:cxn modelId="{02ECA1CA-294E-4D7D-B531-B93047579FF3}" type="presParOf" srcId="{14DEF442-30DE-49C3-A3E2-B37535D8B518}" destId="{3E4D88C5-0DA1-4011-BDA3-18E71BD725A8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8A9318-4529-4CA4-A098-29A8B9DA7A6F}" type="doc">
      <dgm:prSet loTypeId="urn:microsoft.com/office/officeart/2005/8/layout/process2" loCatId="process" qsTypeId="urn:microsoft.com/office/officeart/2005/8/quickstyle/simple1" qsCatId="simple" csTypeId="urn:microsoft.com/office/officeart/2005/8/colors/colorful2" csCatId="colorful" phldr="1"/>
      <dgm:spPr/>
    </dgm:pt>
    <dgm:pt modelId="{95517605-563F-4A26-A0EB-56A9E55711D8}">
      <dgm:prSet phldrT="[Text]"/>
      <dgm:spPr/>
      <dgm:t>
        <a:bodyPr/>
        <a:lstStyle/>
        <a:p>
          <a:r>
            <a:rPr lang="cs-CZ" dirty="0" smtClean="0"/>
            <a:t>10+</a:t>
          </a:r>
          <a:endParaRPr lang="cs-CZ" dirty="0"/>
        </a:p>
      </dgm:t>
    </dgm:pt>
    <dgm:pt modelId="{0B120324-A716-44A9-8EB1-A8BFAC78A4FA}" type="parTrans" cxnId="{43FE4C2A-AC63-48BE-A2F4-AA58730E6DE5}">
      <dgm:prSet/>
      <dgm:spPr/>
      <dgm:t>
        <a:bodyPr/>
        <a:lstStyle/>
        <a:p>
          <a:endParaRPr lang="cs-CZ"/>
        </a:p>
      </dgm:t>
    </dgm:pt>
    <dgm:pt modelId="{E6950B9F-36C5-41D1-8447-20765D2D08F9}" type="sibTrans" cxnId="{43FE4C2A-AC63-48BE-A2F4-AA58730E6DE5}">
      <dgm:prSet/>
      <dgm:spPr/>
      <dgm:t>
        <a:bodyPr/>
        <a:lstStyle/>
        <a:p>
          <a:endParaRPr lang="cs-CZ"/>
        </a:p>
      </dgm:t>
    </dgm:pt>
    <dgm:pt modelId="{75091273-A24F-4172-9568-32052120EA95}">
      <dgm:prSet phldrT="[Text]"/>
      <dgm:spPr/>
      <dgm:t>
        <a:bodyPr/>
        <a:lstStyle/>
        <a:p>
          <a:r>
            <a:rPr lang="cs-CZ" dirty="0" smtClean="0"/>
            <a:t>7-</a:t>
          </a:r>
          <a:endParaRPr lang="cs-CZ" dirty="0"/>
        </a:p>
      </dgm:t>
    </dgm:pt>
    <dgm:pt modelId="{D33BF36C-6B7D-413A-ABEC-DBF1CAE0C384}" type="parTrans" cxnId="{0EB353DB-18CF-4946-8E98-B35CE64367E0}">
      <dgm:prSet/>
      <dgm:spPr/>
      <dgm:t>
        <a:bodyPr/>
        <a:lstStyle/>
        <a:p>
          <a:endParaRPr lang="cs-CZ"/>
        </a:p>
      </dgm:t>
    </dgm:pt>
    <dgm:pt modelId="{5903CB07-91EC-4970-B5A9-FC48630561DA}" type="sibTrans" cxnId="{0EB353DB-18CF-4946-8E98-B35CE64367E0}">
      <dgm:prSet/>
      <dgm:spPr/>
      <dgm:t>
        <a:bodyPr/>
        <a:lstStyle/>
        <a:p>
          <a:endParaRPr lang="cs-CZ"/>
        </a:p>
      </dgm:t>
    </dgm:pt>
    <dgm:pt modelId="{D7FA8FC6-73DC-4786-85E7-6562B0B90B09}">
      <dgm:prSet phldrT="[Text]"/>
      <dgm:spPr/>
      <dgm:t>
        <a:bodyPr/>
        <a:lstStyle/>
        <a:p>
          <a:r>
            <a:rPr lang="cs-CZ" dirty="0" smtClean="0"/>
            <a:t>3=</a:t>
          </a:r>
          <a:endParaRPr lang="cs-CZ" dirty="0"/>
        </a:p>
      </dgm:t>
    </dgm:pt>
    <dgm:pt modelId="{3BC1B1B7-E826-45E2-9B9C-AE2B179A2C0C}" type="parTrans" cxnId="{639D0395-51DF-4C48-9AA9-9ADE9446EEB3}">
      <dgm:prSet/>
      <dgm:spPr/>
      <dgm:t>
        <a:bodyPr/>
        <a:lstStyle/>
        <a:p>
          <a:endParaRPr lang="cs-CZ"/>
        </a:p>
      </dgm:t>
    </dgm:pt>
    <dgm:pt modelId="{261A4177-33A6-4898-AF54-C647B485C49D}" type="sibTrans" cxnId="{639D0395-51DF-4C48-9AA9-9ADE9446EEB3}">
      <dgm:prSet/>
      <dgm:spPr/>
      <dgm:t>
        <a:bodyPr/>
        <a:lstStyle/>
        <a:p>
          <a:endParaRPr lang="cs-CZ"/>
        </a:p>
      </dgm:t>
    </dgm:pt>
    <dgm:pt modelId="{056C9D3C-05E9-48ED-BEEC-C23022AAFBB7}" type="pres">
      <dgm:prSet presAssocID="{0E8A9318-4529-4CA4-A098-29A8B9DA7A6F}" presName="linearFlow" presStyleCnt="0">
        <dgm:presLayoutVars>
          <dgm:resizeHandles val="exact"/>
        </dgm:presLayoutVars>
      </dgm:prSet>
      <dgm:spPr/>
    </dgm:pt>
    <dgm:pt modelId="{CCCE9C1D-F6CC-4F27-A6E6-CCE9D7C2F2A8}" type="pres">
      <dgm:prSet presAssocID="{95517605-563F-4A26-A0EB-56A9E55711D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1B4778-AE5D-4A5C-9E6D-B9BF24BF0074}" type="pres">
      <dgm:prSet presAssocID="{E6950B9F-36C5-41D1-8447-20765D2D08F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48690B07-5858-4D9C-9821-9E09B32DD382}" type="pres">
      <dgm:prSet presAssocID="{E6950B9F-36C5-41D1-8447-20765D2D08F9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1F9A786C-A067-416A-B3BD-740BB2619711}" type="pres">
      <dgm:prSet presAssocID="{75091273-A24F-4172-9568-32052120EA9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6A2492-4052-45FF-8B1F-DB1F816E4544}" type="pres">
      <dgm:prSet presAssocID="{5903CB07-91EC-4970-B5A9-FC48630561DA}" presName="sibTrans" presStyleLbl="sibTrans2D1" presStyleIdx="1" presStyleCnt="2"/>
      <dgm:spPr/>
      <dgm:t>
        <a:bodyPr/>
        <a:lstStyle/>
        <a:p>
          <a:endParaRPr lang="cs-CZ"/>
        </a:p>
      </dgm:t>
    </dgm:pt>
    <dgm:pt modelId="{C04F89C3-7165-4373-8200-743C63F21913}" type="pres">
      <dgm:prSet presAssocID="{5903CB07-91EC-4970-B5A9-FC48630561DA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65ABA31D-58C4-4E94-BFF7-65457581AF41}" type="pres">
      <dgm:prSet presAssocID="{D7FA8FC6-73DC-4786-85E7-6562B0B90B0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CFC4D1-99FC-465C-B4E3-B9ECBA6F9AC4}" type="presOf" srcId="{0E8A9318-4529-4CA4-A098-29A8B9DA7A6F}" destId="{056C9D3C-05E9-48ED-BEEC-C23022AAFBB7}" srcOrd="0" destOrd="0" presId="urn:microsoft.com/office/officeart/2005/8/layout/process2"/>
    <dgm:cxn modelId="{27EF7B16-678B-4098-BF49-CDB391A13617}" type="presOf" srcId="{5903CB07-91EC-4970-B5A9-FC48630561DA}" destId="{9C6A2492-4052-45FF-8B1F-DB1F816E4544}" srcOrd="0" destOrd="0" presId="urn:microsoft.com/office/officeart/2005/8/layout/process2"/>
    <dgm:cxn modelId="{D9F1CC6C-8DE1-4B2F-B2CC-AC01BEFED3BB}" type="presOf" srcId="{95517605-563F-4A26-A0EB-56A9E55711D8}" destId="{CCCE9C1D-F6CC-4F27-A6E6-CCE9D7C2F2A8}" srcOrd="0" destOrd="0" presId="urn:microsoft.com/office/officeart/2005/8/layout/process2"/>
    <dgm:cxn modelId="{639D0395-51DF-4C48-9AA9-9ADE9446EEB3}" srcId="{0E8A9318-4529-4CA4-A098-29A8B9DA7A6F}" destId="{D7FA8FC6-73DC-4786-85E7-6562B0B90B09}" srcOrd="2" destOrd="0" parTransId="{3BC1B1B7-E826-45E2-9B9C-AE2B179A2C0C}" sibTransId="{261A4177-33A6-4898-AF54-C647B485C49D}"/>
    <dgm:cxn modelId="{B3B79848-9D0A-48F2-890B-EE8DE30267DF}" type="presOf" srcId="{E6950B9F-36C5-41D1-8447-20765D2D08F9}" destId="{E31B4778-AE5D-4A5C-9E6D-B9BF24BF0074}" srcOrd="0" destOrd="0" presId="urn:microsoft.com/office/officeart/2005/8/layout/process2"/>
    <dgm:cxn modelId="{1C73C743-0382-445E-BAE7-025D7C559257}" type="presOf" srcId="{D7FA8FC6-73DC-4786-85E7-6562B0B90B09}" destId="{65ABA31D-58C4-4E94-BFF7-65457581AF41}" srcOrd="0" destOrd="0" presId="urn:microsoft.com/office/officeart/2005/8/layout/process2"/>
    <dgm:cxn modelId="{43FE4C2A-AC63-48BE-A2F4-AA58730E6DE5}" srcId="{0E8A9318-4529-4CA4-A098-29A8B9DA7A6F}" destId="{95517605-563F-4A26-A0EB-56A9E55711D8}" srcOrd="0" destOrd="0" parTransId="{0B120324-A716-44A9-8EB1-A8BFAC78A4FA}" sibTransId="{E6950B9F-36C5-41D1-8447-20765D2D08F9}"/>
    <dgm:cxn modelId="{0EB353DB-18CF-4946-8E98-B35CE64367E0}" srcId="{0E8A9318-4529-4CA4-A098-29A8B9DA7A6F}" destId="{75091273-A24F-4172-9568-32052120EA95}" srcOrd="1" destOrd="0" parTransId="{D33BF36C-6B7D-413A-ABEC-DBF1CAE0C384}" sibTransId="{5903CB07-91EC-4970-B5A9-FC48630561DA}"/>
    <dgm:cxn modelId="{3A264150-8895-4211-A48A-58816569CE87}" type="presOf" srcId="{E6950B9F-36C5-41D1-8447-20765D2D08F9}" destId="{48690B07-5858-4D9C-9821-9E09B32DD382}" srcOrd="1" destOrd="0" presId="urn:microsoft.com/office/officeart/2005/8/layout/process2"/>
    <dgm:cxn modelId="{6A0313B4-B045-4C8B-B0B9-2EB01BEFC8CA}" type="presOf" srcId="{5903CB07-91EC-4970-B5A9-FC48630561DA}" destId="{C04F89C3-7165-4373-8200-743C63F21913}" srcOrd="1" destOrd="0" presId="urn:microsoft.com/office/officeart/2005/8/layout/process2"/>
    <dgm:cxn modelId="{4FADC7AE-8DE9-4340-9A67-E6F617D69528}" type="presOf" srcId="{75091273-A24F-4172-9568-32052120EA95}" destId="{1F9A786C-A067-416A-B3BD-740BB2619711}" srcOrd="0" destOrd="0" presId="urn:microsoft.com/office/officeart/2005/8/layout/process2"/>
    <dgm:cxn modelId="{090067DB-C251-4868-A1A8-D7B8EF666BE8}" type="presParOf" srcId="{056C9D3C-05E9-48ED-BEEC-C23022AAFBB7}" destId="{CCCE9C1D-F6CC-4F27-A6E6-CCE9D7C2F2A8}" srcOrd="0" destOrd="0" presId="urn:microsoft.com/office/officeart/2005/8/layout/process2"/>
    <dgm:cxn modelId="{FCFCF804-00E1-4030-B327-DFCE8AABC44A}" type="presParOf" srcId="{056C9D3C-05E9-48ED-BEEC-C23022AAFBB7}" destId="{E31B4778-AE5D-4A5C-9E6D-B9BF24BF0074}" srcOrd="1" destOrd="0" presId="urn:microsoft.com/office/officeart/2005/8/layout/process2"/>
    <dgm:cxn modelId="{000B727F-31B8-498B-B8A9-A725AAEC20CF}" type="presParOf" srcId="{E31B4778-AE5D-4A5C-9E6D-B9BF24BF0074}" destId="{48690B07-5858-4D9C-9821-9E09B32DD382}" srcOrd="0" destOrd="0" presId="urn:microsoft.com/office/officeart/2005/8/layout/process2"/>
    <dgm:cxn modelId="{3A790270-9364-4224-82C0-DD5668F942BD}" type="presParOf" srcId="{056C9D3C-05E9-48ED-BEEC-C23022AAFBB7}" destId="{1F9A786C-A067-416A-B3BD-740BB2619711}" srcOrd="2" destOrd="0" presId="urn:microsoft.com/office/officeart/2005/8/layout/process2"/>
    <dgm:cxn modelId="{DB3210CF-9478-45B4-AF88-A3CB95662F77}" type="presParOf" srcId="{056C9D3C-05E9-48ED-BEEC-C23022AAFBB7}" destId="{9C6A2492-4052-45FF-8B1F-DB1F816E4544}" srcOrd="3" destOrd="0" presId="urn:microsoft.com/office/officeart/2005/8/layout/process2"/>
    <dgm:cxn modelId="{A0AE1589-2067-44B0-9D18-A8F58423DC96}" type="presParOf" srcId="{9C6A2492-4052-45FF-8B1F-DB1F816E4544}" destId="{C04F89C3-7165-4373-8200-743C63F21913}" srcOrd="0" destOrd="0" presId="urn:microsoft.com/office/officeart/2005/8/layout/process2"/>
    <dgm:cxn modelId="{5FB3C3DE-EBBE-4197-AE3C-19480C45EE67}" type="presParOf" srcId="{056C9D3C-05E9-48ED-BEEC-C23022AAFBB7}" destId="{65ABA31D-58C4-4E94-BFF7-65457581AF41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DE3B19-7F04-46CA-A24A-D323A7885DA2}">
      <dsp:nvSpPr>
        <dsp:cNvPr id="0" name=""/>
        <dsp:cNvSpPr/>
      </dsp:nvSpPr>
      <dsp:spPr>
        <a:xfrm>
          <a:off x="586740" y="140"/>
          <a:ext cx="896681" cy="8966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3</a:t>
          </a:r>
          <a:endParaRPr lang="cs-CZ" sz="3800" kern="1200" dirty="0"/>
        </a:p>
      </dsp:txBody>
      <dsp:txXfrm>
        <a:off x="586740" y="140"/>
        <a:ext cx="896681" cy="896681"/>
      </dsp:txXfrm>
    </dsp:sp>
    <dsp:sp modelId="{D8513897-7084-4A01-8322-A881A6C61C4F}">
      <dsp:nvSpPr>
        <dsp:cNvPr id="0" name=""/>
        <dsp:cNvSpPr/>
      </dsp:nvSpPr>
      <dsp:spPr>
        <a:xfrm>
          <a:off x="1556233" y="188443"/>
          <a:ext cx="520075" cy="520075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1556233" y="188443"/>
        <a:ext cx="520075" cy="520075"/>
      </dsp:txXfrm>
    </dsp:sp>
    <dsp:sp modelId="{0BA7F61C-E2D6-4032-A129-67FFF4AA8C16}">
      <dsp:nvSpPr>
        <dsp:cNvPr id="0" name=""/>
        <dsp:cNvSpPr/>
      </dsp:nvSpPr>
      <dsp:spPr>
        <a:xfrm>
          <a:off x="2149119" y="140"/>
          <a:ext cx="896681" cy="89668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2</a:t>
          </a:r>
          <a:endParaRPr lang="cs-CZ" sz="3800" kern="1200" dirty="0"/>
        </a:p>
      </dsp:txBody>
      <dsp:txXfrm>
        <a:off x="2149119" y="140"/>
        <a:ext cx="896681" cy="896681"/>
      </dsp:txXfrm>
    </dsp:sp>
    <dsp:sp modelId="{7D90A317-E37D-4861-8CB8-173D1140D235}">
      <dsp:nvSpPr>
        <dsp:cNvPr id="0" name=""/>
        <dsp:cNvSpPr/>
      </dsp:nvSpPr>
      <dsp:spPr>
        <a:xfrm>
          <a:off x="3118611" y="188443"/>
          <a:ext cx="520075" cy="520075"/>
        </a:xfrm>
        <a:prstGeom prst="mathEqual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3118611" y="188443"/>
        <a:ext cx="520075" cy="520075"/>
      </dsp:txXfrm>
    </dsp:sp>
    <dsp:sp modelId="{3E4D88C5-0DA1-4011-BDA3-18E71BD725A8}">
      <dsp:nvSpPr>
        <dsp:cNvPr id="0" name=""/>
        <dsp:cNvSpPr/>
      </dsp:nvSpPr>
      <dsp:spPr>
        <a:xfrm>
          <a:off x="3711497" y="140"/>
          <a:ext cx="896681" cy="89668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>
        <a:off x="3711497" y="140"/>
        <a:ext cx="896681" cy="89668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DE3B19-7F04-46CA-A24A-D323A7885DA2}">
      <dsp:nvSpPr>
        <dsp:cNvPr id="0" name=""/>
        <dsp:cNvSpPr/>
      </dsp:nvSpPr>
      <dsp:spPr>
        <a:xfrm>
          <a:off x="586740" y="140"/>
          <a:ext cx="896681" cy="8966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2</a:t>
          </a:r>
          <a:endParaRPr lang="cs-CZ" sz="3800" kern="1200" dirty="0"/>
        </a:p>
      </dsp:txBody>
      <dsp:txXfrm>
        <a:off x="586740" y="140"/>
        <a:ext cx="896681" cy="896681"/>
      </dsp:txXfrm>
    </dsp:sp>
    <dsp:sp modelId="{D8513897-7084-4A01-8322-A881A6C61C4F}">
      <dsp:nvSpPr>
        <dsp:cNvPr id="0" name=""/>
        <dsp:cNvSpPr/>
      </dsp:nvSpPr>
      <dsp:spPr>
        <a:xfrm>
          <a:off x="1556233" y="188443"/>
          <a:ext cx="520075" cy="520075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1556233" y="188443"/>
        <a:ext cx="520075" cy="520075"/>
      </dsp:txXfrm>
    </dsp:sp>
    <dsp:sp modelId="{0BA7F61C-E2D6-4032-A129-67FFF4AA8C16}">
      <dsp:nvSpPr>
        <dsp:cNvPr id="0" name=""/>
        <dsp:cNvSpPr/>
      </dsp:nvSpPr>
      <dsp:spPr>
        <a:xfrm>
          <a:off x="2149119" y="140"/>
          <a:ext cx="896681" cy="896681"/>
        </a:xfrm>
        <a:prstGeom prst="ellips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1</a:t>
          </a:r>
          <a:endParaRPr lang="cs-CZ" sz="3800" kern="1200" dirty="0"/>
        </a:p>
      </dsp:txBody>
      <dsp:txXfrm>
        <a:off x="2149119" y="140"/>
        <a:ext cx="896681" cy="896681"/>
      </dsp:txXfrm>
    </dsp:sp>
    <dsp:sp modelId="{7D90A317-E37D-4861-8CB8-173D1140D235}">
      <dsp:nvSpPr>
        <dsp:cNvPr id="0" name=""/>
        <dsp:cNvSpPr/>
      </dsp:nvSpPr>
      <dsp:spPr>
        <a:xfrm>
          <a:off x="3118611" y="188443"/>
          <a:ext cx="520075" cy="520075"/>
        </a:xfrm>
        <a:prstGeom prst="mathEqual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3118611" y="188443"/>
        <a:ext cx="520075" cy="520075"/>
      </dsp:txXfrm>
    </dsp:sp>
    <dsp:sp modelId="{3E4D88C5-0DA1-4011-BDA3-18E71BD725A8}">
      <dsp:nvSpPr>
        <dsp:cNvPr id="0" name=""/>
        <dsp:cNvSpPr/>
      </dsp:nvSpPr>
      <dsp:spPr>
        <a:xfrm>
          <a:off x="3711497" y="140"/>
          <a:ext cx="896681" cy="896681"/>
        </a:xfrm>
        <a:prstGeom prst="ellips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711497" y="140"/>
        <a:ext cx="896681" cy="89668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DE3B19-7F04-46CA-A24A-D323A7885DA2}">
      <dsp:nvSpPr>
        <dsp:cNvPr id="0" name=""/>
        <dsp:cNvSpPr/>
      </dsp:nvSpPr>
      <dsp:spPr>
        <a:xfrm>
          <a:off x="586740" y="140"/>
          <a:ext cx="896681" cy="89668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10</a:t>
          </a:r>
          <a:endParaRPr lang="cs-CZ" sz="3800" kern="1200" dirty="0"/>
        </a:p>
      </dsp:txBody>
      <dsp:txXfrm>
        <a:off x="586740" y="140"/>
        <a:ext cx="896681" cy="896681"/>
      </dsp:txXfrm>
    </dsp:sp>
    <dsp:sp modelId="{D8513897-7084-4A01-8322-A881A6C61C4F}">
      <dsp:nvSpPr>
        <dsp:cNvPr id="0" name=""/>
        <dsp:cNvSpPr/>
      </dsp:nvSpPr>
      <dsp:spPr>
        <a:xfrm>
          <a:off x="1556233" y="188443"/>
          <a:ext cx="520075" cy="520075"/>
        </a:xfrm>
        <a:prstGeom prst="mathPlus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1556233" y="188443"/>
        <a:ext cx="520075" cy="520075"/>
      </dsp:txXfrm>
    </dsp:sp>
    <dsp:sp modelId="{0BA7F61C-E2D6-4032-A129-67FFF4AA8C16}">
      <dsp:nvSpPr>
        <dsp:cNvPr id="0" name=""/>
        <dsp:cNvSpPr/>
      </dsp:nvSpPr>
      <dsp:spPr>
        <a:xfrm>
          <a:off x="2149119" y="140"/>
          <a:ext cx="896681" cy="896681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8</a:t>
          </a:r>
          <a:endParaRPr lang="cs-CZ" sz="3800" kern="1200" dirty="0"/>
        </a:p>
      </dsp:txBody>
      <dsp:txXfrm>
        <a:off x="2149119" y="140"/>
        <a:ext cx="896681" cy="896681"/>
      </dsp:txXfrm>
    </dsp:sp>
    <dsp:sp modelId="{7D90A317-E37D-4861-8CB8-173D1140D235}">
      <dsp:nvSpPr>
        <dsp:cNvPr id="0" name=""/>
        <dsp:cNvSpPr/>
      </dsp:nvSpPr>
      <dsp:spPr>
        <a:xfrm>
          <a:off x="3118611" y="188443"/>
          <a:ext cx="520075" cy="520075"/>
        </a:xfrm>
        <a:prstGeom prst="mathEqual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3118611" y="188443"/>
        <a:ext cx="520075" cy="520075"/>
      </dsp:txXfrm>
    </dsp:sp>
    <dsp:sp modelId="{3E4D88C5-0DA1-4011-BDA3-18E71BD725A8}">
      <dsp:nvSpPr>
        <dsp:cNvPr id="0" name=""/>
        <dsp:cNvSpPr/>
      </dsp:nvSpPr>
      <dsp:spPr>
        <a:xfrm>
          <a:off x="3711497" y="140"/>
          <a:ext cx="896681" cy="896681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711497" y="140"/>
        <a:ext cx="896681" cy="89668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DE3B19-7F04-46CA-A24A-D323A7885DA2}">
      <dsp:nvSpPr>
        <dsp:cNvPr id="0" name=""/>
        <dsp:cNvSpPr/>
      </dsp:nvSpPr>
      <dsp:spPr>
        <a:xfrm>
          <a:off x="586740" y="140"/>
          <a:ext cx="896681" cy="89668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14</a:t>
          </a:r>
          <a:endParaRPr lang="cs-CZ" sz="3800" kern="1200" dirty="0"/>
        </a:p>
      </dsp:txBody>
      <dsp:txXfrm>
        <a:off x="586740" y="140"/>
        <a:ext cx="896681" cy="896681"/>
      </dsp:txXfrm>
    </dsp:sp>
    <dsp:sp modelId="{D8513897-7084-4A01-8322-A881A6C61C4F}">
      <dsp:nvSpPr>
        <dsp:cNvPr id="0" name=""/>
        <dsp:cNvSpPr/>
      </dsp:nvSpPr>
      <dsp:spPr>
        <a:xfrm>
          <a:off x="1556233" y="188443"/>
          <a:ext cx="520075" cy="520075"/>
        </a:xfrm>
        <a:prstGeom prst="mathPlu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1556233" y="188443"/>
        <a:ext cx="520075" cy="520075"/>
      </dsp:txXfrm>
    </dsp:sp>
    <dsp:sp modelId="{0BA7F61C-E2D6-4032-A129-67FFF4AA8C16}">
      <dsp:nvSpPr>
        <dsp:cNvPr id="0" name=""/>
        <dsp:cNvSpPr/>
      </dsp:nvSpPr>
      <dsp:spPr>
        <a:xfrm>
          <a:off x="2149119" y="140"/>
          <a:ext cx="896681" cy="896681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6</a:t>
          </a:r>
          <a:endParaRPr lang="cs-CZ" sz="3800" kern="1200" dirty="0"/>
        </a:p>
      </dsp:txBody>
      <dsp:txXfrm>
        <a:off x="2149119" y="140"/>
        <a:ext cx="896681" cy="896681"/>
      </dsp:txXfrm>
    </dsp:sp>
    <dsp:sp modelId="{7D90A317-E37D-4861-8CB8-173D1140D235}">
      <dsp:nvSpPr>
        <dsp:cNvPr id="0" name=""/>
        <dsp:cNvSpPr/>
      </dsp:nvSpPr>
      <dsp:spPr>
        <a:xfrm>
          <a:off x="3118611" y="188443"/>
          <a:ext cx="520075" cy="520075"/>
        </a:xfrm>
        <a:prstGeom prst="mathEqual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3118611" y="188443"/>
        <a:ext cx="520075" cy="520075"/>
      </dsp:txXfrm>
    </dsp:sp>
    <dsp:sp modelId="{3E4D88C5-0DA1-4011-BDA3-18E71BD725A8}">
      <dsp:nvSpPr>
        <dsp:cNvPr id="0" name=""/>
        <dsp:cNvSpPr/>
      </dsp:nvSpPr>
      <dsp:spPr>
        <a:xfrm>
          <a:off x="3711497" y="140"/>
          <a:ext cx="896681" cy="896681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711497" y="140"/>
        <a:ext cx="896681" cy="89668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CE9C1D-F6CC-4F27-A6E6-CCE9D7C2F2A8}">
      <dsp:nvSpPr>
        <dsp:cNvPr id="0" name=""/>
        <dsp:cNvSpPr/>
      </dsp:nvSpPr>
      <dsp:spPr>
        <a:xfrm>
          <a:off x="1090202" y="0"/>
          <a:ext cx="1659682" cy="922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10+</a:t>
          </a:r>
          <a:endParaRPr lang="cs-CZ" sz="4000" kern="1200" dirty="0"/>
        </a:p>
      </dsp:txBody>
      <dsp:txXfrm>
        <a:off x="1090202" y="0"/>
        <a:ext cx="1659682" cy="922046"/>
      </dsp:txXfrm>
    </dsp:sp>
    <dsp:sp modelId="{E31B4778-AE5D-4A5C-9E6D-B9BF24BF0074}">
      <dsp:nvSpPr>
        <dsp:cNvPr id="0" name=""/>
        <dsp:cNvSpPr/>
      </dsp:nvSpPr>
      <dsp:spPr>
        <a:xfrm rot="5400000">
          <a:off x="1747160" y="945097"/>
          <a:ext cx="345767" cy="4149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5400000">
        <a:off x="1747160" y="945097"/>
        <a:ext cx="345767" cy="414920"/>
      </dsp:txXfrm>
    </dsp:sp>
    <dsp:sp modelId="{1F9A786C-A067-416A-B3BD-740BB2619711}">
      <dsp:nvSpPr>
        <dsp:cNvPr id="0" name=""/>
        <dsp:cNvSpPr/>
      </dsp:nvSpPr>
      <dsp:spPr>
        <a:xfrm>
          <a:off x="1090202" y="1383069"/>
          <a:ext cx="1659682" cy="922046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7-</a:t>
          </a:r>
          <a:endParaRPr lang="cs-CZ" sz="4000" kern="1200" dirty="0"/>
        </a:p>
      </dsp:txBody>
      <dsp:txXfrm>
        <a:off x="1090202" y="1383069"/>
        <a:ext cx="1659682" cy="922046"/>
      </dsp:txXfrm>
    </dsp:sp>
    <dsp:sp modelId="{9C6A2492-4052-45FF-8B1F-DB1F816E4544}">
      <dsp:nvSpPr>
        <dsp:cNvPr id="0" name=""/>
        <dsp:cNvSpPr/>
      </dsp:nvSpPr>
      <dsp:spPr>
        <a:xfrm rot="5400000">
          <a:off x="1747160" y="2328166"/>
          <a:ext cx="345767" cy="4149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5400000">
        <a:off x="1747160" y="2328166"/>
        <a:ext cx="345767" cy="414920"/>
      </dsp:txXfrm>
    </dsp:sp>
    <dsp:sp modelId="{65ABA31D-58C4-4E94-BFF7-65457581AF41}">
      <dsp:nvSpPr>
        <dsp:cNvPr id="0" name=""/>
        <dsp:cNvSpPr/>
      </dsp:nvSpPr>
      <dsp:spPr>
        <a:xfrm>
          <a:off x="1090202" y="2766137"/>
          <a:ext cx="1659682" cy="922046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3=</a:t>
          </a:r>
          <a:endParaRPr lang="cs-CZ" sz="4000" kern="1200" dirty="0"/>
        </a:p>
      </dsp:txBody>
      <dsp:txXfrm>
        <a:off x="1090202" y="2766137"/>
        <a:ext cx="1659682" cy="9220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46402E-7374-4B56-B96A-BA28E586D7E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1E0104-02E6-4EA8-AA68-5BCA542897A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E0104-02E6-4EA8-AA68-5BCA542897A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70EF4-9592-4121-A604-F2F9426CA9F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4E8FA-2B87-4440-9BC7-922D1B17A7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26" Type="http://schemas.openxmlformats.org/officeDocument/2006/relationships/diagramColors" Target="../diagrams/colors5.xml"/><Relationship Id="rId3" Type="http://schemas.openxmlformats.org/officeDocument/2006/relationships/diagramLayout" Target="../diagrams/layout1.xml"/><Relationship Id="rId21" Type="http://schemas.openxmlformats.org/officeDocument/2006/relationships/diagramColors" Target="../diagrams/colors4.xml"/><Relationship Id="rId7" Type="http://schemas.openxmlformats.org/officeDocument/2006/relationships/image" Target="../media/image2.jpeg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openxmlformats.org/officeDocument/2006/relationships/diagramQuickStyle" Target="../diagrams/quickStyle5.xml"/><Relationship Id="rId2" Type="http://schemas.openxmlformats.org/officeDocument/2006/relationships/diagramData" Target="../diagrams/data1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24" Type="http://schemas.openxmlformats.org/officeDocument/2006/relationships/diagramLayout" Target="../diagrams/layout5.xml"/><Relationship Id="rId5" Type="http://schemas.openxmlformats.org/officeDocument/2006/relationships/diagramColors" Target="../diagrams/colors1.xml"/><Relationship Id="rId15" Type="http://schemas.openxmlformats.org/officeDocument/2006/relationships/diagramQuickStyle" Target="../diagrams/quickStyle3.xml"/><Relationship Id="rId23" Type="http://schemas.openxmlformats.org/officeDocument/2006/relationships/diagramData" Target="../diagrams/data5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Relationship Id="rId27" Type="http://schemas.microsoft.com/office/2007/relationships/diagramDrawing" Target="../diagrams/drawin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VY_32_INOVACE_158_M1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/>
              <a:t>Sčítání a odčítání do 20 -čarodějné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 </a:t>
            </a:r>
            <a:r>
              <a:rPr lang="cs-CZ" sz="1200" dirty="0" smtClean="0"/>
              <a:t>Sčítání a odčítání do 20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1.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</a:t>
            </a:r>
            <a:r>
              <a:rPr lang="cs-CZ" sz="2100" dirty="0" smtClean="0">
                <a:latin typeface="Arial" charset="0"/>
                <a:cs typeface="Arial" charset="0"/>
              </a:rPr>
              <a:t>lavicích, </a:t>
            </a:r>
            <a:r>
              <a:rPr lang="cs-CZ" sz="2100" dirty="0" smtClean="0">
                <a:latin typeface="Arial" charset="0"/>
                <a:cs typeface="Arial" charset="0"/>
              </a:rPr>
              <a:t>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a zautomatizují sčítání a   odčítání do 20.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67544" y="1556792"/>
          <a:ext cx="5194920" cy="89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Peťa\AppData\Local\Microsoft\Windows\Temporary Internet Files\Content.IE5\Z2KDMS5E\MC90038256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260648"/>
            <a:ext cx="2336304" cy="2336304"/>
          </a:xfrm>
          <a:prstGeom prst="rect">
            <a:avLst/>
          </a:prstGeom>
          <a:noFill/>
        </p:spPr>
      </p:pic>
      <p:graphicFrame>
        <p:nvGraphicFramePr>
          <p:cNvPr id="6" name="Zástupný symbol pro obsah 4"/>
          <p:cNvGraphicFramePr>
            <a:graphicFrameLocks/>
          </p:cNvGraphicFramePr>
          <p:nvPr/>
        </p:nvGraphicFramePr>
        <p:xfrm>
          <a:off x="539552" y="2780928"/>
          <a:ext cx="5194920" cy="89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Zástupný symbol pro obsah 4"/>
          <p:cNvGraphicFramePr>
            <a:graphicFrameLocks/>
          </p:cNvGraphicFramePr>
          <p:nvPr/>
        </p:nvGraphicFramePr>
        <p:xfrm>
          <a:off x="467544" y="3861048"/>
          <a:ext cx="5194920" cy="89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Zástupný symbol pro obsah 4"/>
          <p:cNvGraphicFramePr>
            <a:graphicFrameLocks/>
          </p:cNvGraphicFramePr>
          <p:nvPr/>
        </p:nvGraphicFramePr>
        <p:xfrm>
          <a:off x="467544" y="5085184"/>
          <a:ext cx="5194920" cy="89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9" name="Diagram 8"/>
          <p:cNvGraphicFramePr/>
          <p:nvPr/>
        </p:nvGraphicFramePr>
        <p:xfrm>
          <a:off x="5004048" y="2708920"/>
          <a:ext cx="3840088" cy="368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Jana má 6 košťat, Veronika 4 a Iva 3 košťata.</a:t>
            </a:r>
          </a:p>
          <a:p>
            <a:pPr>
              <a:buNone/>
            </a:pPr>
            <a:r>
              <a:rPr lang="cs-CZ" dirty="0" smtClean="0"/>
              <a:t>Kolik košťat mají děti dohromady?</a:t>
            </a:r>
          </a:p>
          <a:p>
            <a:pPr>
              <a:buNone/>
            </a:pPr>
            <a:r>
              <a:rPr lang="cs-CZ" dirty="0" smtClean="0"/>
              <a:t>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</a:t>
            </a:r>
            <a:endParaRPr lang="cs-CZ" dirty="0"/>
          </a:p>
        </p:txBody>
      </p:sp>
      <p:pic>
        <p:nvPicPr>
          <p:cNvPr id="3075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284984"/>
            <a:ext cx="991837" cy="1139987"/>
          </a:xfrm>
          <a:prstGeom prst="rect">
            <a:avLst/>
          </a:prstGeom>
          <a:noFill/>
        </p:spPr>
      </p:pic>
      <p:pic>
        <p:nvPicPr>
          <p:cNvPr id="6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2348880"/>
            <a:ext cx="991837" cy="1139987"/>
          </a:xfrm>
          <a:prstGeom prst="rect">
            <a:avLst/>
          </a:prstGeom>
          <a:noFill/>
        </p:spPr>
      </p:pic>
      <p:pic>
        <p:nvPicPr>
          <p:cNvPr id="7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2276872"/>
            <a:ext cx="991837" cy="1139987"/>
          </a:xfrm>
          <a:prstGeom prst="rect">
            <a:avLst/>
          </a:prstGeom>
          <a:noFill/>
        </p:spPr>
      </p:pic>
      <p:pic>
        <p:nvPicPr>
          <p:cNvPr id="8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276872"/>
            <a:ext cx="991837" cy="1139987"/>
          </a:xfrm>
          <a:prstGeom prst="rect">
            <a:avLst/>
          </a:prstGeom>
          <a:noFill/>
        </p:spPr>
      </p:pic>
      <p:pic>
        <p:nvPicPr>
          <p:cNvPr id="9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276872"/>
            <a:ext cx="991837" cy="1139987"/>
          </a:xfrm>
          <a:prstGeom prst="rect">
            <a:avLst/>
          </a:prstGeom>
          <a:noFill/>
        </p:spPr>
      </p:pic>
      <p:pic>
        <p:nvPicPr>
          <p:cNvPr id="10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2276872"/>
            <a:ext cx="991837" cy="1139987"/>
          </a:xfrm>
          <a:prstGeom prst="rect">
            <a:avLst/>
          </a:prstGeom>
          <a:noFill/>
        </p:spPr>
      </p:pic>
      <p:pic>
        <p:nvPicPr>
          <p:cNvPr id="11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356992"/>
            <a:ext cx="991837" cy="1139987"/>
          </a:xfrm>
          <a:prstGeom prst="rect">
            <a:avLst/>
          </a:prstGeom>
          <a:noFill/>
        </p:spPr>
      </p:pic>
      <p:pic>
        <p:nvPicPr>
          <p:cNvPr id="12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284984"/>
            <a:ext cx="991837" cy="1139987"/>
          </a:xfrm>
          <a:prstGeom prst="rect">
            <a:avLst/>
          </a:prstGeom>
          <a:noFill/>
        </p:spPr>
      </p:pic>
      <p:pic>
        <p:nvPicPr>
          <p:cNvPr id="13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284984"/>
            <a:ext cx="991837" cy="1139987"/>
          </a:xfrm>
          <a:prstGeom prst="rect">
            <a:avLst/>
          </a:prstGeom>
          <a:noFill/>
        </p:spPr>
      </p:pic>
      <p:pic>
        <p:nvPicPr>
          <p:cNvPr id="14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356992"/>
            <a:ext cx="991837" cy="1139987"/>
          </a:xfrm>
          <a:prstGeom prst="rect">
            <a:avLst/>
          </a:prstGeom>
          <a:noFill/>
        </p:spPr>
      </p:pic>
      <p:pic>
        <p:nvPicPr>
          <p:cNvPr id="15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653136"/>
            <a:ext cx="991837" cy="1139987"/>
          </a:xfrm>
          <a:prstGeom prst="rect">
            <a:avLst/>
          </a:prstGeom>
          <a:noFill/>
        </p:spPr>
      </p:pic>
      <p:pic>
        <p:nvPicPr>
          <p:cNvPr id="16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581128"/>
            <a:ext cx="991837" cy="1139987"/>
          </a:xfrm>
          <a:prstGeom prst="rect">
            <a:avLst/>
          </a:prstGeom>
          <a:noFill/>
        </p:spPr>
      </p:pic>
      <p:pic>
        <p:nvPicPr>
          <p:cNvPr id="17" name="Picture 3" descr="C:\Users\Peťa\AppData\Local\Microsoft\Windows\Temporary Internet Files\Content.IE5\718AS66W\MC900331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581128"/>
            <a:ext cx="991837" cy="1139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12 dětí přišlo s kloboukem a 5 dětí s koštětem. Kolik bylo klobouků a košťat celkem?</a:t>
            </a:r>
          </a:p>
          <a:p>
            <a:pPr>
              <a:buNone/>
            </a:pPr>
            <a:r>
              <a:rPr lang="cs-CZ" dirty="0" smtClean="0"/>
              <a:t>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  <a:endParaRPr lang="cs-CZ" dirty="0"/>
          </a:p>
        </p:txBody>
      </p:sp>
      <p:pic>
        <p:nvPicPr>
          <p:cNvPr id="4100" name="Picture 4" descr="C:\Users\Peťa\AppData\Local\Microsoft\Windows\Temporary Internet Files\Content.IE5\39B8X6UL\MC9002873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2492896"/>
            <a:ext cx="1486942" cy="2455633"/>
          </a:xfrm>
          <a:prstGeom prst="rect">
            <a:avLst/>
          </a:prstGeom>
          <a:noFill/>
        </p:spPr>
      </p:pic>
      <p:pic>
        <p:nvPicPr>
          <p:cNvPr id="4101" name="Picture 5" descr="C:\Users\Peťa\AppData\Local\Microsoft\Windows\Temporary Internet Files\Content.IE5\39B8X6UL\MC9002873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564904"/>
            <a:ext cx="1389707" cy="22950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Chlapci ve Lhotce postavili májku vysokou 10 metrů. Chlapci ve Veselí postavili májku vysokou 13 metrů . Kdo má májku vyšší?</a:t>
            </a:r>
          </a:p>
          <a:p>
            <a:pPr>
              <a:buNone/>
            </a:pPr>
            <a:r>
              <a:rPr lang="cs-CZ" dirty="0" smtClean="0"/>
              <a:t>    O kolik? Porovnej.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……………………………………………………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……………………………………………………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……………………………………………………</a:t>
            </a:r>
            <a:endParaRPr lang="cs-CZ" dirty="0"/>
          </a:p>
        </p:txBody>
      </p:sp>
      <p:pic>
        <p:nvPicPr>
          <p:cNvPr id="5126" name="Picture 6" descr="C:\Users\Peťa\AppData\Local\Microsoft\Windows\Temporary Internet Files\Content.IE5\718AS66W\MC9004148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3068960"/>
            <a:ext cx="2080788" cy="3446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2060848"/>
          <a:ext cx="8363270" cy="2980928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1672654"/>
                <a:gridCol w="1672654"/>
                <a:gridCol w="1672654"/>
                <a:gridCol w="1672654"/>
                <a:gridCol w="1672654"/>
              </a:tblGrid>
              <a:tr h="745232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12+2=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17+2=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18-4=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17+3=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19-9=</a:t>
                      </a:r>
                      <a:endParaRPr lang="cs-CZ" sz="3200" dirty="0"/>
                    </a:p>
                  </a:txBody>
                  <a:tcPr/>
                </a:tc>
              </a:tr>
              <a:tr h="745232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14+6=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6+3=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12+6=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20-8=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10-6=</a:t>
                      </a:r>
                      <a:endParaRPr lang="cs-CZ" sz="3200" dirty="0"/>
                    </a:p>
                  </a:txBody>
                  <a:tcPr/>
                </a:tc>
              </a:tr>
              <a:tr h="745232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13-3=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9-5=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14+5=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19+1=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6+4=</a:t>
                      </a:r>
                      <a:endParaRPr lang="cs-CZ" sz="3200" dirty="0"/>
                    </a:p>
                  </a:txBody>
                  <a:tcPr/>
                </a:tc>
              </a:tr>
              <a:tr h="745232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17-6=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4+4=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19-3=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5+3=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13+5=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 descr="C:\Users\Peťa\AppData\Local\Microsoft\Windows\Temporary Internet Files\Content.IE5\2EKAAWNX\MC9003049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8640"/>
            <a:ext cx="1604772" cy="18214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cs-CZ" dirty="0" smtClean="0"/>
              <a:t>	11    =	11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17	13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14	15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20	12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16	</a:t>
            </a:r>
            <a:r>
              <a:rPr lang="cs-CZ" dirty="0" err="1" smtClean="0"/>
              <a:t>16</a:t>
            </a:r>
            <a:endParaRPr lang="cs-CZ" dirty="0"/>
          </a:p>
          <a:p>
            <a:pPr marL="514350" indent="-514350">
              <a:buNone/>
            </a:pPr>
            <a:r>
              <a:rPr lang="cs-CZ" dirty="0" smtClean="0"/>
              <a:t>	19	17	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8		18	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11	20</a:t>
            </a:r>
            <a:r>
              <a:rPr lang="cs-CZ" dirty="0"/>
              <a:t>	</a:t>
            </a:r>
            <a:r>
              <a:rPr lang="cs-CZ" dirty="0" smtClean="0"/>
              <a:t>   </a:t>
            </a:r>
          </a:p>
        </p:txBody>
      </p:sp>
      <p:pic>
        <p:nvPicPr>
          <p:cNvPr id="7173" name="Picture 5" descr="C:\Users\Peťa\AppData\Local\Microsoft\Windows\Temporary Internet Files\Content.IE5\Z2KDMS5E\MC9004283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32656"/>
            <a:ext cx="1870075" cy="3441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 ohni přiletělo 14 čarodějnic. 3 z toho </a:t>
            </a:r>
            <a:r>
              <a:rPr lang="cs-CZ" dirty="0" smtClean="0"/>
              <a:t>odletěly.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Kolik čarodějnic zůstalo?</a:t>
            </a:r>
          </a:p>
          <a:p>
            <a:pPr>
              <a:buNone/>
            </a:pPr>
            <a:r>
              <a:rPr lang="cs-CZ" dirty="0" smtClean="0"/>
              <a:t>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……………………………………………………..</a:t>
            </a:r>
            <a:endParaRPr lang="cs-CZ" dirty="0"/>
          </a:p>
        </p:txBody>
      </p:sp>
      <p:pic>
        <p:nvPicPr>
          <p:cNvPr id="8195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085184"/>
            <a:ext cx="968152" cy="968152"/>
          </a:xfrm>
          <a:prstGeom prst="rect">
            <a:avLst/>
          </a:prstGeom>
          <a:noFill/>
        </p:spPr>
      </p:pic>
      <p:pic>
        <p:nvPicPr>
          <p:cNvPr id="6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5085184"/>
            <a:ext cx="968152" cy="968152"/>
          </a:xfrm>
          <a:prstGeom prst="rect">
            <a:avLst/>
          </a:prstGeom>
          <a:noFill/>
        </p:spPr>
      </p:pic>
      <p:pic>
        <p:nvPicPr>
          <p:cNvPr id="7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221088"/>
            <a:ext cx="968152" cy="968152"/>
          </a:xfrm>
          <a:prstGeom prst="rect">
            <a:avLst/>
          </a:prstGeom>
          <a:noFill/>
        </p:spPr>
      </p:pic>
      <p:pic>
        <p:nvPicPr>
          <p:cNvPr id="8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221088"/>
            <a:ext cx="968152" cy="968152"/>
          </a:xfrm>
          <a:prstGeom prst="rect">
            <a:avLst/>
          </a:prstGeom>
          <a:noFill/>
        </p:spPr>
      </p:pic>
      <p:pic>
        <p:nvPicPr>
          <p:cNvPr id="9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149080"/>
            <a:ext cx="968152" cy="968152"/>
          </a:xfrm>
          <a:prstGeom prst="rect">
            <a:avLst/>
          </a:prstGeom>
          <a:noFill/>
        </p:spPr>
      </p:pic>
      <p:pic>
        <p:nvPicPr>
          <p:cNvPr id="10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4149080"/>
            <a:ext cx="968152" cy="968152"/>
          </a:xfrm>
          <a:prstGeom prst="rect">
            <a:avLst/>
          </a:prstGeom>
          <a:noFill/>
        </p:spPr>
      </p:pic>
      <p:pic>
        <p:nvPicPr>
          <p:cNvPr id="11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284984"/>
            <a:ext cx="968152" cy="968152"/>
          </a:xfrm>
          <a:prstGeom prst="rect">
            <a:avLst/>
          </a:prstGeom>
          <a:noFill/>
        </p:spPr>
      </p:pic>
      <p:pic>
        <p:nvPicPr>
          <p:cNvPr id="12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284984"/>
            <a:ext cx="968152" cy="968152"/>
          </a:xfrm>
          <a:prstGeom prst="rect">
            <a:avLst/>
          </a:prstGeom>
          <a:noFill/>
        </p:spPr>
      </p:pic>
      <p:pic>
        <p:nvPicPr>
          <p:cNvPr id="13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284984"/>
            <a:ext cx="968152" cy="968152"/>
          </a:xfrm>
          <a:prstGeom prst="rect">
            <a:avLst/>
          </a:prstGeom>
          <a:noFill/>
        </p:spPr>
      </p:pic>
      <p:pic>
        <p:nvPicPr>
          <p:cNvPr id="14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284984"/>
            <a:ext cx="968152" cy="968152"/>
          </a:xfrm>
          <a:prstGeom prst="rect">
            <a:avLst/>
          </a:prstGeom>
          <a:noFill/>
        </p:spPr>
      </p:pic>
      <p:pic>
        <p:nvPicPr>
          <p:cNvPr id="15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276872"/>
            <a:ext cx="968152" cy="968152"/>
          </a:xfrm>
          <a:prstGeom prst="rect">
            <a:avLst/>
          </a:prstGeom>
          <a:noFill/>
        </p:spPr>
      </p:pic>
      <p:pic>
        <p:nvPicPr>
          <p:cNvPr id="16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968152" cy="968152"/>
          </a:xfrm>
          <a:prstGeom prst="rect">
            <a:avLst/>
          </a:prstGeom>
          <a:noFill/>
        </p:spPr>
      </p:pic>
      <p:pic>
        <p:nvPicPr>
          <p:cNvPr id="17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276872"/>
            <a:ext cx="968152" cy="968152"/>
          </a:xfrm>
          <a:prstGeom prst="rect">
            <a:avLst/>
          </a:prstGeom>
          <a:noFill/>
        </p:spPr>
      </p:pic>
      <p:pic>
        <p:nvPicPr>
          <p:cNvPr id="18" name="Picture 3" descr="C:\Users\Peťa\AppData\Local\Microsoft\Windows\Temporary Internet Files\Content.IE5\Z2KDMS5E\MC90038256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2276872"/>
            <a:ext cx="968152" cy="9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2348880"/>
          <a:ext cx="8229600" cy="2590800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16+3=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20-10=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5+4=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6-3=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12+2=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18-7=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12+8=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11-1=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14+5=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17-7=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11+7=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8-7=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11+7=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15-4=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14+5=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16-3=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12+6=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16-3=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5+2=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15-4=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 descr="C:\Users\Peťa\AppData\Local\Microsoft\Windows\Temporary Internet Files\Content.IE5\2EKAAWNX\MC9002954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88640"/>
            <a:ext cx="2347865" cy="21486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Mirek spálil </a:t>
            </a:r>
            <a:r>
              <a:rPr lang="cs-CZ" smtClean="0"/>
              <a:t>14 </a:t>
            </a:r>
            <a:r>
              <a:rPr lang="cs-CZ" smtClean="0"/>
              <a:t>košťat, </a:t>
            </a:r>
            <a:r>
              <a:rPr lang="cs-CZ" dirty="0" smtClean="0"/>
              <a:t>Veronika 2 a Jiřina 1. Kolik košťat celkem bylo spáleno?</a:t>
            </a:r>
          </a:p>
          <a:p>
            <a:pPr>
              <a:buNone/>
            </a:pPr>
            <a:r>
              <a:rPr lang="cs-CZ" dirty="0" smtClean="0"/>
              <a:t>………………………………………………….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……………………………………………………………………..</a:t>
            </a:r>
            <a:endParaRPr lang="cs-CZ" dirty="0"/>
          </a:p>
        </p:txBody>
      </p:sp>
      <p:pic>
        <p:nvPicPr>
          <p:cNvPr id="10243" name="Picture 3" descr="C:\Users\Peťa\AppData\Local\Microsoft\Windows\Temporary Internet Files\Content.IE5\39B8X6UL\MC9003347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852936"/>
            <a:ext cx="1713586" cy="18278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365</Words>
  <Application>Microsoft Office PowerPoint</Application>
  <PresentationFormat>Předvádění na obrazovce (4:3)</PresentationFormat>
  <Paragraphs>120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POPIS MATERIÁLU</vt:lpstr>
      <vt:lpstr>Vypočítej</vt:lpstr>
      <vt:lpstr>Slovní úloha</vt:lpstr>
      <vt:lpstr>Slovní úloha</vt:lpstr>
      <vt:lpstr>Slovní úloha</vt:lpstr>
      <vt:lpstr>Vypočítej</vt:lpstr>
      <vt:lpstr>Porovnej</vt:lpstr>
      <vt:lpstr>Slovní úloha</vt:lpstr>
      <vt:lpstr>Vypočítej</vt:lpstr>
      <vt:lpstr>Slovní úloha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čarodějnice</dc:title>
  <dc:creator>Peťa</dc:creator>
  <cp:lastModifiedBy>Dum</cp:lastModifiedBy>
  <cp:revision>10</cp:revision>
  <dcterms:created xsi:type="dcterms:W3CDTF">2012-04-21T16:26:53Z</dcterms:created>
  <dcterms:modified xsi:type="dcterms:W3CDTF">2014-01-13T11:25:41Z</dcterms:modified>
</cp:coreProperties>
</file>