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8" r:id="rId2"/>
    <p:sldId id="271" r:id="rId3"/>
    <p:sldId id="257" r:id="rId4"/>
    <p:sldId id="258" r:id="rId5"/>
    <p:sldId id="259" r:id="rId6"/>
    <p:sldId id="260" r:id="rId7"/>
    <p:sldId id="261" r:id="rId8"/>
    <p:sldId id="262" r:id="rId9"/>
    <p:sldId id="266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2766A59-73ED-4C1F-A9DD-FC4FE4EB6A0B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1BD01D11-B38A-4596-BEEB-78AB38FCD832}">
      <dgm:prSet phldrT="[Text]"/>
      <dgm:spPr/>
      <dgm:t>
        <a:bodyPr/>
        <a:lstStyle/>
        <a:p>
          <a:r>
            <a:rPr lang="cs-CZ" dirty="0" smtClean="0"/>
            <a:t>13+</a:t>
          </a:r>
          <a:endParaRPr lang="cs-CZ" dirty="0"/>
        </a:p>
      </dgm:t>
    </dgm:pt>
    <dgm:pt modelId="{8E3322FE-D114-4C33-B85E-F0F86301B09C}" type="parTrans" cxnId="{9A3B5E1B-30F5-4479-867E-55EEB1F27BFD}">
      <dgm:prSet/>
      <dgm:spPr/>
      <dgm:t>
        <a:bodyPr/>
        <a:lstStyle/>
        <a:p>
          <a:endParaRPr lang="cs-CZ"/>
        </a:p>
      </dgm:t>
    </dgm:pt>
    <dgm:pt modelId="{B5E574C5-5D2A-4622-8FFD-B9A2562E2A33}" type="sibTrans" cxnId="{9A3B5E1B-30F5-4479-867E-55EEB1F27BFD}">
      <dgm:prSet/>
      <dgm:spPr/>
      <dgm:t>
        <a:bodyPr/>
        <a:lstStyle/>
        <a:p>
          <a:endParaRPr lang="cs-CZ"/>
        </a:p>
      </dgm:t>
    </dgm:pt>
    <dgm:pt modelId="{934ACF80-11A3-408E-88BD-75A26656457F}">
      <dgm:prSet phldrT="[Text]"/>
      <dgm:spPr/>
      <dgm:t>
        <a:bodyPr/>
        <a:lstStyle/>
        <a:p>
          <a:r>
            <a:rPr lang="cs-CZ" dirty="0" smtClean="0"/>
            <a:t>7=</a:t>
          </a:r>
          <a:endParaRPr lang="cs-CZ" dirty="0"/>
        </a:p>
      </dgm:t>
    </dgm:pt>
    <dgm:pt modelId="{2C71A993-80C8-4D5D-B491-16BD0AE55DDB}" type="parTrans" cxnId="{80F3D907-2BC6-4195-BA5D-4425F665EA40}">
      <dgm:prSet/>
      <dgm:spPr/>
      <dgm:t>
        <a:bodyPr/>
        <a:lstStyle/>
        <a:p>
          <a:endParaRPr lang="cs-CZ"/>
        </a:p>
      </dgm:t>
    </dgm:pt>
    <dgm:pt modelId="{0F74006F-B872-40D0-B4F3-187F2BE88D7B}" type="sibTrans" cxnId="{80F3D907-2BC6-4195-BA5D-4425F665EA40}">
      <dgm:prSet/>
      <dgm:spPr/>
      <dgm:t>
        <a:bodyPr/>
        <a:lstStyle/>
        <a:p>
          <a:endParaRPr lang="cs-CZ"/>
        </a:p>
      </dgm:t>
    </dgm:pt>
    <dgm:pt modelId="{822E5E46-E030-44F7-BE72-7A40105D350F}">
      <dgm:prSet phldrT="[Text]" phldr="1"/>
      <dgm:spPr/>
      <dgm:t>
        <a:bodyPr/>
        <a:lstStyle/>
        <a:p>
          <a:endParaRPr lang="cs-CZ"/>
        </a:p>
      </dgm:t>
    </dgm:pt>
    <dgm:pt modelId="{2E0AEB62-6727-44A5-8BC1-9F61E028E69E}" type="parTrans" cxnId="{9475ECA3-688D-437E-8530-0A3018D32720}">
      <dgm:prSet/>
      <dgm:spPr/>
      <dgm:t>
        <a:bodyPr/>
        <a:lstStyle/>
        <a:p>
          <a:endParaRPr lang="cs-CZ"/>
        </a:p>
      </dgm:t>
    </dgm:pt>
    <dgm:pt modelId="{0414F185-39C0-4C81-B0AB-AB00DDC0CB06}" type="sibTrans" cxnId="{9475ECA3-688D-437E-8530-0A3018D32720}">
      <dgm:prSet/>
      <dgm:spPr/>
      <dgm:t>
        <a:bodyPr/>
        <a:lstStyle/>
        <a:p>
          <a:endParaRPr lang="cs-CZ"/>
        </a:p>
      </dgm:t>
    </dgm:pt>
    <dgm:pt modelId="{63BA4C18-41AD-4E6F-AFEB-ACB241E40FC7}" type="pres">
      <dgm:prSet presAssocID="{72766A59-73ED-4C1F-A9DD-FC4FE4EB6A0B}" presName="Name0" presStyleCnt="0">
        <dgm:presLayoutVars>
          <dgm:dir/>
          <dgm:resizeHandles val="exact"/>
        </dgm:presLayoutVars>
      </dgm:prSet>
      <dgm:spPr/>
    </dgm:pt>
    <dgm:pt modelId="{ECC943E7-8CD2-483A-B8AA-F535206DC27B}" type="pres">
      <dgm:prSet presAssocID="{1BD01D11-B38A-4596-BEEB-78AB38FCD832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B68640-7184-44C4-AB34-465F99498E89}" type="pres">
      <dgm:prSet presAssocID="{B5E574C5-5D2A-4622-8FFD-B9A2562E2A33}" presName="sibTrans" presStyleLbl="sibTrans2D1" presStyleIdx="0" presStyleCnt="2"/>
      <dgm:spPr/>
      <dgm:t>
        <a:bodyPr/>
        <a:lstStyle/>
        <a:p>
          <a:endParaRPr lang="cs-CZ"/>
        </a:p>
      </dgm:t>
    </dgm:pt>
    <dgm:pt modelId="{A007878B-9E26-43C9-93B2-673FA2CDCE9A}" type="pres">
      <dgm:prSet presAssocID="{B5E574C5-5D2A-4622-8FFD-B9A2562E2A33}" presName="connectorText" presStyleLbl="sibTrans2D1" presStyleIdx="0" presStyleCnt="2"/>
      <dgm:spPr/>
      <dgm:t>
        <a:bodyPr/>
        <a:lstStyle/>
        <a:p>
          <a:endParaRPr lang="cs-CZ"/>
        </a:p>
      </dgm:t>
    </dgm:pt>
    <dgm:pt modelId="{9AC37393-E4FA-4F0B-B04C-063A054279A6}" type="pres">
      <dgm:prSet presAssocID="{934ACF80-11A3-408E-88BD-75A26656457F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F04B6E-CE26-45BA-BCA1-78EB0B753AD3}" type="pres">
      <dgm:prSet presAssocID="{0F74006F-B872-40D0-B4F3-187F2BE88D7B}" presName="sibTrans" presStyleLbl="sibTrans2D1" presStyleIdx="1" presStyleCnt="2"/>
      <dgm:spPr/>
      <dgm:t>
        <a:bodyPr/>
        <a:lstStyle/>
        <a:p>
          <a:endParaRPr lang="cs-CZ"/>
        </a:p>
      </dgm:t>
    </dgm:pt>
    <dgm:pt modelId="{91B3821F-7B58-4051-BD30-E629DC45A0DF}" type="pres">
      <dgm:prSet presAssocID="{0F74006F-B872-40D0-B4F3-187F2BE88D7B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B279A708-E560-4341-9200-04B1128F7D5C}" type="pres">
      <dgm:prSet presAssocID="{822E5E46-E030-44F7-BE72-7A40105D350F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867CC52-F475-4485-BFF3-D9EEA77E49AA}" type="presOf" srcId="{0F74006F-B872-40D0-B4F3-187F2BE88D7B}" destId="{91B3821F-7B58-4051-BD30-E629DC45A0DF}" srcOrd="1" destOrd="0" presId="urn:microsoft.com/office/officeart/2005/8/layout/process1"/>
    <dgm:cxn modelId="{C252FB39-F15F-402D-A1BE-53363AB21139}" type="presOf" srcId="{1BD01D11-B38A-4596-BEEB-78AB38FCD832}" destId="{ECC943E7-8CD2-483A-B8AA-F535206DC27B}" srcOrd="0" destOrd="0" presId="urn:microsoft.com/office/officeart/2005/8/layout/process1"/>
    <dgm:cxn modelId="{FAE51BC4-E1B3-4484-9A4C-59F3C03CE013}" type="presOf" srcId="{B5E574C5-5D2A-4622-8FFD-B9A2562E2A33}" destId="{60B68640-7184-44C4-AB34-465F99498E89}" srcOrd="0" destOrd="0" presId="urn:microsoft.com/office/officeart/2005/8/layout/process1"/>
    <dgm:cxn modelId="{8841C9CD-1DA0-42EA-84A8-7E3F4531878A}" type="presOf" srcId="{822E5E46-E030-44F7-BE72-7A40105D350F}" destId="{B279A708-E560-4341-9200-04B1128F7D5C}" srcOrd="0" destOrd="0" presId="urn:microsoft.com/office/officeart/2005/8/layout/process1"/>
    <dgm:cxn modelId="{9A3B5E1B-30F5-4479-867E-55EEB1F27BFD}" srcId="{72766A59-73ED-4C1F-A9DD-FC4FE4EB6A0B}" destId="{1BD01D11-B38A-4596-BEEB-78AB38FCD832}" srcOrd="0" destOrd="0" parTransId="{8E3322FE-D114-4C33-B85E-F0F86301B09C}" sibTransId="{B5E574C5-5D2A-4622-8FFD-B9A2562E2A33}"/>
    <dgm:cxn modelId="{9475ECA3-688D-437E-8530-0A3018D32720}" srcId="{72766A59-73ED-4C1F-A9DD-FC4FE4EB6A0B}" destId="{822E5E46-E030-44F7-BE72-7A40105D350F}" srcOrd="2" destOrd="0" parTransId="{2E0AEB62-6727-44A5-8BC1-9F61E028E69E}" sibTransId="{0414F185-39C0-4C81-B0AB-AB00DDC0CB06}"/>
    <dgm:cxn modelId="{1DF26C10-6414-4849-8B18-3F1DD9FE2664}" type="presOf" srcId="{72766A59-73ED-4C1F-A9DD-FC4FE4EB6A0B}" destId="{63BA4C18-41AD-4E6F-AFEB-ACB241E40FC7}" srcOrd="0" destOrd="0" presId="urn:microsoft.com/office/officeart/2005/8/layout/process1"/>
    <dgm:cxn modelId="{01531B0C-24C7-4C83-9FF3-6B9358A01E6B}" type="presOf" srcId="{B5E574C5-5D2A-4622-8FFD-B9A2562E2A33}" destId="{A007878B-9E26-43C9-93B2-673FA2CDCE9A}" srcOrd="1" destOrd="0" presId="urn:microsoft.com/office/officeart/2005/8/layout/process1"/>
    <dgm:cxn modelId="{3E1807F5-72CE-49E9-8113-357934472EEB}" type="presOf" srcId="{0F74006F-B872-40D0-B4F3-187F2BE88D7B}" destId="{65F04B6E-CE26-45BA-BCA1-78EB0B753AD3}" srcOrd="0" destOrd="0" presId="urn:microsoft.com/office/officeart/2005/8/layout/process1"/>
    <dgm:cxn modelId="{E95B127D-C934-450F-B391-23E0F56127EA}" type="presOf" srcId="{934ACF80-11A3-408E-88BD-75A26656457F}" destId="{9AC37393-E4FA-4F0B-B04C-063A054279A6}" srcOrd="0" destOrd="0" presId="urn:microsoft.com/office/officeart/2005/8/layout/process1"/>
    <dgm:cxn modelId="{80F3D907-2BC6-4195-BA5D-4425F665EA40}" srcId="{72766A59-73ED-4C1F-A9DD-FC4FE4EB6A0B}" destId="{934ACF80-11A3-408E-88BD-75A26656457F}" srcOrd="1" destOrd="0" parTransId="{2C71A993-80C8-4D5D-B491-16BD0AE55DDB}" sibTransId="{0F74006F-B872-40D0-B4F3-187F2BE88D7B}"/>
    <dgm:cxn modelId="{C4858382-ED22-427D-862B-545D97416B9F}" type="presParOf" srcId="{63BA4C18-41AD-4E6F-AFEB-ACB241E40FC7}" destId="{ECC943E7-8CD2-483A-B8AA-F535206DC27B}" srcOrd="0" destOrd="0" presId="urn:microsoft.com/office/officeart/2005/8/layout/process1"/>
    <dgm:cxn modelId="{5CA116AE-5021-4CCE-8543-2B6870739057}" type="presParOf" srcId="{63BA4C18-41AD-4E6F-AFEB-ACB241E40FC7}" destId="{60B68640-7184-44C4-AB34-465F99498E89}" srcOrd="1" destOrd="0" presId="urn:microsoft.com/office/officeart/2005/8/layout/process1"/>
    <dgm:cxn modelId="{91B24670-8A58-4FC1-973A-E4A6A78DB58C}" type="presParOf" srcId="{60B68640-7184-44C4-AB34-465F99498E89}" destId="{A007878B-9E26-43C9-93B2-673FA2CDCE9A}" srcOrd="0" destOrd="0" presId="urn:microsoft.com/office/officeart/2005/8/layout/process1"/>
    <dgm:cxn modelId="{1BE3E9E0-C02C-4D9E-99E4-F86BEF760680}" type="presParOf" srcId="{63BA4C18-41AD-4E6F-AFEB-ACB241E40FC7}" destId="{9AC37393-E4FA-4F0B-B04C-063A054279A6}" srcOrd="2" destOrd="0" presId="urn:microsoft.com/office/officeart/2005/8/layout/process1"/>
    <dgm:cxn modelId="{488D0064-5259-49C6-8293-B2AE5200B0CC}" type="presParOf" srcId="{63BA4C18-41AD-4E6F-AFEB-ACB241E40FC7}" destId="{65F04B6E-CE26-45BA-BCA1-78EB0B753AD3}" srcOrd="3" destOrd="0" presId="urn:microsoft.com/office/officeart/2005/8/layout/process1"/>
    <dgm:cxn modelId="{2BDE67FC-E0A9-4B1B-A11F-B3E3B053DC77}" type="presParOf" srcId="{65F04B6E-CE26-45BA-BCA1-78EB0B753AD3}" destId="{91B3821F-7B58-4051-BD30-E629DC45A0DF}" srcOrd="0" destOrd="0" presId="urn:microsoft.com/office/officeart/2005/8/layout/process1"/>
    <dgm:cxn modelId="{EBB0EA86-9B88-4E7D-AA74-FFCFDFAD914C}" type="presParOf" srcId="{63BA4C18-41AD-4E6F-AFEB-ACB241E40FC7}" destId="{B279A708-E560-4341-9200-04B1128F7D5C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xmlns="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2766A59-73ED-4C1F-A9DD-FC4FE4EB6A0B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1BD01D11-B38A-4596-BEEB-78AB38FCD832}">
      <dgm:prSet phldrT="[Text]"/>
      <dgm:spPr/>
      <dgm:t>
        <a:bodyPr/>
        <a:lstStyle/>
        <a:p>
          <a:r>
            <a:rPr lang="cs-CZ" dirty="0" smtClean="0"/>
            <a:t>4+</a:t>
          </a:r>
          <a:endParaRPr lang="cs-CZ" dirty="0"/>
        </a:p>
      </dgm:t>
    </dgm:pt>
    <dgm:pt modelId="{8E3322FE-D114-4C33-B85E-F0F86301B09C}" type="parTrans" cxnId="{9A3B5E1B-30F5-4479-867E-55EEB1F27BFD}">
      <dgm:prSet/>
      <dgm:spPr/>
      <dgm:t>
        <a:bodyPr/>
        <a:lstStyle/>
        <a:p>
          <a:endParaRPr lang="cs-CZ"/>
        </a:p>
      </dgm:t>
    </dgm:pt>
    <dgm:pt modelId="{B5E574C5-5D2A-4622-8FFD-B9A2562E2A33}" type="sibTrans" cxnId="{9A3B5E1B-30F5-4479-867E-55EEB1F27BFD}">
      <dgm:prSet/>
      <dgm:spPr/>
      <dgm:t>
        <a:bodyPr/>
        <a:lstStyle/>
        <a:p>
          <a:endParaRPr lang="cs-CZ"/>
        </a:p>
      </dgm:t>
    </dgm:pt>
    <dgm:pt modelId="{934ACF80-11A3-408E-88BD-75A26656457F}">
      <dgm:prSet phldrT="[Text]"/>
      <dgm:spPr/>
      <dgm:t>
        <a:bodyPr/>
        <a:lstStyle/>
        <a:p>
          <a:r>
            <a:rPr lang="cs-CZ" dirty="0" smtClean="0"/>
            <a:t>15=</a:t>
          </a:r>
          <a:endParaRPr lang="cs-CZ" dirty="0"/>
        </a:p>
      </dgm:t>
    </dgm:pt>
    <dgm:pt modelId="{2C71A993-80C8-4D5D-B491-16BD0AE55DDB}" type="parTrans" cxnId="{80F3D907-2BC6-4195-BA5D-4425F665EA40}">
      <dgm:prSet/>
      <dgm:spPr/>
      <dgm:t>
        <a:bodyPr/>
        <a:lstStyle/>
        <a:p>
          <a:endParaRPr lang="cs-CZ"/>
        </a:p>
      </dgm:t>
    </dgm:pt>
    <dgm:pt modelId="{0F74006F-B872-40D0-B4F3-187F2BE88D7B}" type="sibTrans" cxnId="{80F3D907-2BC6-4195-BA5D-4425F665EA40}">
      <dgm:prSet/>
      <dgm:spPr/>
      <dgm:t>
        <a:bodyPr/>
        <a:lstStyle/>
        <a:p>
          <a:endParaRPr lang="cs-CZ"/>
        </a:p>
      </dgm:t>
    </dgm:pt>
    <dgm:pt modelId="{822E5E46-E030-44F7-BE72-7A40105D350F}">
      <dgm:prSet phldrT="[Text]" phldr="1"/>
      <dgm:spPr/>
      <dgm:t>
        <a:bodyPr/>
        <a:lstStyle/>
        <a:p>
          <a:endParaRPr lang="cs-CZ" dirty="0"/>
        </a:p>
      </dgm:t>
    </dgm:pt>
    <dgm:pt modelId="{2E0AEB62-6727-44A5-8BC1-9F61E028E69E}" type="parTrans" cxnId="{9475ECA3-688D-437E-8530-0A3018D32720}">
      <dgm:prSet/>
      <dgm:spPr/>
      <dgm:t>
        <a:bodyPr/>
        <a:lstStyle/>
        <a:p>
          <a:endParaRPr lang="cs-CZ"/>
        </a:p>
      </dgm:t>
    </dgm:pt>
    <dgm:pt modelId="{0414F185-39C0-4C81-B0AB-AB00DDC0CB06}" type="sibTrans" cxnId="{9475ECA3-688D-437E-8530-0A3018D32720}">
      <dgm:prSet/>
      <dgm:spPr/>
      <dgm:t>
        <a:bodyPr/>
        <a:lstStyle/>
        <a:p>
          <a:endParaRPr lang="cs-CZ"/>
        </a:p>
      </dgm:t>
    </dgm:pt>
    <dgm:pt modelId="{63BA4C18-41AD-4E6F-AFEB-ACB241E40FC7}" type="pres">
      <dgm:prSet presAssocID="{72766A59-73ED-4C1F-A9DD-FC4FE4EB6A0B}" presName="Name0" presStyleCnt="0">
        <dgm:presLayoutVars>
          <dgm:dir/>
          <dgm:resizeHandles val="exact"/>
        </dgm:presLayoutVars>
      </dgm:prSet>
      <dgm:spPr/>
    </dgm:pt>
    <dgm:pt modelId="{ECC943E7-8CD2-483A-B8AA-F535206DC27B}" type="pres">
      <dgm:prSet presAssocID="{1BD01D11-B38A-4596-BEEB-78AB38FCD832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B68640-7184-44C4-AB34-465F99498E89}" type="pres">
      <dgm:prSet presAssocID="{B5E574C5-5D2A-4622-8FFD-B9A2562E2A33}" presName="sibTrans" presStyleLbl="sibTrans2D1" presStyleIdx="0" presStyleCnt="2"/>
      <dgm:spPr/>
      <dgm:t>
        <a:bodyPr/>
        <a:lstStyle/>
        <a:p>
          <a:endParaRPr lang="cs-CZ"/>
        </a:p>
      </dgm:t>
    </dgm:pt>
    <dgm:pt modelId="{A007878B-9E26-43C9-93B2-673FA2CDCE9A}" type="pres">
      <dgm:prSet presAssocID="{B5E574C5-5D2A-4622-8FFD-B9A2562E2A33}" presName="connectorText" presStyleLbl="sibTrans2D1" presStyleIdx="0" presStyleCnt="2"/>
      <dgm:spPr/>
      <dgm:t>
        <a:bodyPr/>
        <a:lstStyle/>
        <a:p>
          <a:endParaRPr lang="cs-CZ"/>
        </a:p>
      </dgm:t>
    </dgm:pt>
    <dgm:pt modelId="{9AC37393-E4FA-4F0B-B04C-063A054279A6}" type="pres">
      <dgm:prSet presAssocID="{934ACF80-11A3-408E-88BD-75A26656457F}" presName="node" presStyleLbl="node1" presStyleIdx="1" presStyleCnt="3" custLinFactNeighborX="-9057" custLinFactNeighborY="480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F04B6E-CE26-45BA-BCA1-78EB0B753AD3}" type="pres">
      <dgm:prSet presAssocID="{0F74006F-B872-40D0-B4F3-187F2BE88D7B}" presName="sibTrans" presStyleLbl="sibTrans2D1" presStyleIdx="1" presStyleCnt="2"/>
      <dgm:spPr/>
      <dgm:t>
        <a:bodyPr/>
        <a:lstStyle/>
        <a:p>
          <a:endParaRPr lang="cs-CZ"/>
        </a:p>
      </dgm:t>
    </dgm:pt>
    <dgm:pt modelId="{91B3821F-7B58-4051-BD30-E629DC45A0DF}" type="pres">
      <dgm:prSet presAssocID="{0F74006F-B872-40D0-B4F3-187F2BE88D7B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B279A708-E560-4341-9200-04B1128F7D5C}" type="pres">
      <dgm:prSet presAssocID="{822E5E46-E030-44F7-BE72-7A40105D350F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73EDF83-4983-40BA-851B-CB6A7CE251EE}" type="presOf" srcId="{72766A59-73ED-4C1F-A9DD-FC4FE4EB6A0B}" destId="{63BA4C18-41AD-4E6F-AFEB-ACB241E40FC7}" srcOrd="0" destOrd="0" presId="urn:microsoft.com/office/officeart/2005/8/layout/process1"/>
    <dgm:cxn modelId="{04174592-CBF8-4664-AA42-8C5230D4A60A}" type="presOf" srcId="{0F74006F-B872-40D0-B4F3-187F2BE88D7B}" destId="{91B3821F-7B58-4051-BD30-E629DC45A0DF}" srcOrd="1" destOrd="0" presId="urn:microsoft.com/office/officeart/2005/8/layout/process1"/>
    <dgm:cxn modelId="{C3FEB012-075C-405A-AD3D-CAF31AAD4AA0}" type="presOf" srcId="{B5E574C5-5D2A-4622-8FFD-B9A2562E2A33}" destId="{A007878B-9E26-43C9-93B2-673FA2CDCE9A}" srcOrd="1" destOrd="0" presId="urn:microsoft.com/office/officeart/2005/8/layout/process1"/>
    <dgm:cxn modelId="{493D22BC-BE1E-4CFB-ADF7-F48BFA5E7041}" type="presOf" srcId="{934ACF80-11A3-408E-88BD-75A26656457F}" destId="{9AC37393-E4FA-4F0B-B04C-063A054279A6}" srcOrd="0" destOrd="0" presId="urn:microsoft.com/office/officeart/2005/8/layout/process1"/>
    <dgm:cxn modelId="{68A6FD04-3715-441D-9B2F-D6F2AD380104}" type="presOf" srcId="{1BD01D11-B38A-4596-BEEB-78AB38FCD832}" destId="{ECC943E7-8CD2-483A-B8AA-F535206DC27B}" srcOrd="0" destOrd="0" presId="urn:microsoft.com/office/officeart/2005/8/layout/process1"/>
    <dgm:cxn modelId="{9A3B5E1B-30F5-4479-867E-55EEB1F27BFD}" srcId="{72766A59-73ED-4C1F-A9DD-FC4FE4EB6A0B}" destId="{1BD01D11-B38A-4596-BEEB-78AB38FCD832}" srcOrd="0" destOrd="0" parTransId="{8E3322FE-D114-4C33-B85E-F0F86301B09C}" sibTransId="{B5E574C5-5D2A-4622-8FFD-B9A2562E2A33}"/>
    <dgm:cxn modelId="{9475ECA3-688D-437E-8530-0A3018D32720}" srcId="{72766A59-73ED-4C1F-A9DD-FC4FE4EB6A0B}" destId="{822E5E46-E030-44F7-BE72-7A40105D350F}" srcOrd="2" destOrd="0" parTransId="{2E0AEB62-6727-44A5-8BC1-9F61E028E69E}" sibTransId="{0414F185-39C0-4C81-B0AB-AB00DDC0CB06}"/>
    <dgm:cxn modelId="{8722905C-65AE-4163-8238-A3991CA9B046}" type="presOf" srcId="{0F74006F-B872-40D0-B4F3-187F2BE88D7B}" destId="{65F04B6E-CE26-45BA-BCA1-78EB0B753AD3}" srcOrd="0" destOrd="0" presId="urn:microsoft.com/office/officeart/2005/8/layout/process1"/>
    <dgm:cxn modelId="{2A22B567-615E-43C9-B9C1-05C297543C9D}" type="presOf" srcId="{B5E574C5-5D2A-4622-8FFD-B9A2562E2A33}" destId="{60B68640-7184-44C4-AB34-465F99498E89}" srcOrd="0" destOrd="0" presId="urn:microsoft.com/office/officeart/2005/8/layout/process1"/>
    <dgm:cxn modelId="{F34E2C08-32E5-4BE9-8939-D8B3AAFEF40C}" type="presOf" srcId="{822E5E46-E030-44F7-BE72-7A40105D350F}" destId="{B279A708-E560-4341-9200-04B1128F7D5C}" srcOrd="0" destOrd="0" presId="urn:microsoft.com/office/officeart/2005/8/layout/process1"/>
    <dgm:cxn modelId="{80F3D907-2BC6-4195-BA5D-4425F665EA40}" srcId="{72766A59-73ED-4C1F-A9DD-FC4FE4EB6A0B}" destId="{934ACF80-11A3-408E-88BD-75A26656457F}" srcOrd="1" destOrd="0" parTransId="{2C71A993-80C8-4D5D-B491-16BD0AE55DDB}" sibTransId="{0F74006F-B872-40D0-B4F3-187F2BE88D7B}"/>
    <dgm:cxn modelId="{77E858CC-6D4C-458E-BFD4-0A36B2455A3C}" type="presParOf" srcId="{63BA4C18-41AD-4E6F-AFEB-ACB241E40FC7}" destId="{ECC943E7-8CD2-483A-B8AA-F535206DC27B}" srcOrd="0" destOrd="0" presId="urn:microsoft.com/office/officeart/2005/8/layout/process1"/>
    <dgm:cxn modelId="{0F4D1D78-FC0D-4112-999C-34C39A64A140}" type="presParOf" srcId="{63BA4C18-41AD-4E6F-AFEB-ACB241E40FC7}" destId="{60B68640-7184-44C4-AB34-465F99498E89}" srcOrd="1" destOrd="0" presId="urn:microsoft.com/office/officeart/2005/8/layout/process1"/>
    <dgm:cxn modelId="{ED83DDC2-7B66-48C3-A848-8E05594341AD}" type="presParOf" srcId="{60B68640-7184-44C4-AB34-465F99498E89}" destId="{A007878B-9E26-43C9-93B2-673FA2CDCE9A}" srcOrd="0" destOrd="0" presId="urn:microsoft.com/office/officeart/2005/8/layout/process1"/>
    <dgm:cxn modelId="{B0D89B4A-41B2-4B23-89B3-A58F9D8CA1DB}" type="presParOf" srcId="{63BA4C18-41AD-4E6F-AFEB-ACB241E40FC7}" destId="{9AC37393-E4FA-4F0B-B04C-063A054279A6}" srcOrd="2" destOrd="0" presId="urn:microsoft.com/office/officeart/2005/8/layout/process1"/>
    <dgm:cxn modelId="{21E50FEA-9B3D-43F6-9E93-6714A1578BEF}" type="presParOf" srcId="{63BA4C18-41AD-4E6F-AFEB-ACB241E40FC7}" destId="{65F04B6E-CE26-45BA-BCA1-78EB0B753AD3}" srcOrd="3" destOrd="0" presId="urn:microsoft.com/office/officeart/2005/8/layout/process1"/>
    <dgm:cxn modelId="{D4986E1A-D261-447E-91EB-BC219A806805}" type="presParOf" srcId="{65F04B6E-CE26-45BA-BCA1-78EB0B753AD3}" destId="{91B3821F-7B58-4051-BD30-E629DC45A0DF}" srcOrd="0" destOrd="0" presId="urn:microsoft.com/office/officeart/2005/8/layout/process1"/>
    <dgm:cxn modelId="{9F569A8F-2B19-4627-AB87-29BE63E85AB0}" type="presParOf" srcId="{63BA4C18-41AD-4E6F-AFEB-ACB241E40FC7}" destId="{B279A708-E560-4341-9200-04B1128F7D5C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xmlns="" relId="rId13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2766A59-73ED-4C1F-A9DD-FC4FE4EB6A0B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1BD01D11-B38A-4596-BEEB-78AB38FCD832}">
      <dgm:prSet phldrT="[Text]"/>
      <dgm:spPr/>
      <dgm:t>
        <a:bodyPr/>
        <a:lstStyle/>
        <a:p>
          <a:r>
            <a:rPr lang="cs-CZ" dirty="0" smtClean="0"/>
            <a:t>12+</a:t>
          </a:r>
          <a:endParaRPr lang="cs-CZ" dirty="0"/>
        </a:p>
      </dgm:t>
    </dgm:pt>
    <dgm:pt modelId="{8E3322FE-D114-4C33-B85E-F0F86301B09C}" type="parTrans" cxnId="{9A3B5E1B-30F5-4479-867E-55EEB1F27BFD}">
      <dgm:prSet/>
      <dgm:spPr/>
      <dgm:t>
        <a:bodyPr/>
        <a:lstStyle/>
        <a:p>
          <a:endParaRPr lang="cs-CZ"/>
        </a:p>
      </dgm:t>
    </dgm:pt>
    <dgm:pt modelId="{B5E574C5-5D2A-4622-8FFD-B9A2562E2A33}" type="sibTrans" cxnId="{9A3B5E1B-30F5-4479-867E-55EEB1F27BFD}">
      <dgm:prSet/>
      <dgm:spPr/>
      <dgm:t>
        <a:bodyPr/>
        <a:lstStyle/>
        <a:p>
          <a:endParaRPr lang="cs-CZ"/>
        </a:p>
      </dgm:t>
    </dgm:pt>
    <dgm:pt modelId="{934ACF80-11A3-408E-88BD-75A26656457F}">
      <dgm:prSet phldrT="[Text]"/>
      <dgm:spPr/>
      <dgm:t>
        <a:bodyPr/>
        <a:lstStyle/>
        <a:p>
          <a:r>
            <a:rPr lang="cs-CZ" dirty="0" smtClean="0"/>
            <a:t>4=</a:t>
          </a:r>
          <a:endParaRPr lang="cs-CZ" dirty="0"/>
        </a:p>
      </dgm:t>
    </dgm:pt>
    <dgm:pt modelId="{2C71A993-80C8-4D5D-B491-16BD0AE55DDB}" type="parTrans" cxnId="{80F3D907-2BC6-4195-BA5D-4425F665EA40}">
      <dgm:prSet/>
      <dgm:spPr/>
      <dgm:t>
        <a:bodyPr/>
        <a:lstStyle/>
        <a:p>
          <a:endParaRPr lang="cs-CZ"/>
        </a:p>
      </dgm:t>
    </dgm:pt>
    <dgm:pt modelId="{0F74006F-B872-40D0-B4F3-187F2BE88D7B}" type="sibTrans" cxnId="{80F3D907-2BC6-4195-BA5D-4425F665EA40}">
      <dgm:prSet/>
      <dgm:spPr/>
      <dgm:t>
        <a:bodyPr/>
        <a:lstStyle/>
        <a:p>
          <a:endParaRPr lang="cs-CZ"/>
        </a:p>
      </dgm:t>
    </dgm:pt>
    <dgm:pt modelId="{822E5E46-E030-44F7-BE72-7A40105D350F}">
      <dgm:prSet phldrT="[Text]" phldr="1"/>
      <dgm:spPr/>
      <dgm:t>
        <a:bodyPr/>
        <a:lstStyle/>
        <a:p>
          <a:endParaRPr lang="cs-CZ" dirty="0"/>
        </a:p>
      </dgm:t>
    </dgm:pt>
    <dgm:pt modelId="{2E0AEB62-6727-44A5-8BC1-9F61E028E69E}" type="parTrans" cxnId="{9475ECA3-688D-437E-8530-0A3018D32720}">
      <dgm:prSet/>
      <dgm:spPr/>
      <dgm:t>
        <a:bodyPr/>
        <a:lstStyle/>
        <a:p>
          <a:endParaRPr lang="cs-CZ"/>
        </a:p>
      </dgm:t>
    </dgm:pt>
    <dgm:pt modelId="{0414F185-39C0-4C81-B0AB-AB00DDC0CB06}" type="sibTrans" cxnId="{9475ECA3-688D-437E-8530-0A3018D32720}">
      <dgm:prSet/>
      <dgm:spPr/>
      <dgm:t>
        <a:bodyPr/>
        <a:lstStyle/>
        <a:p>
          <a:endParaRPr lang="cs-CZ"/>
        </a:p>
      </dgm:t>
    </dgm:pt>
    <dgm:pt modelId="{63BA4C18-41AD-4E6F-AFEB-ACB241E40FC7}" type="pres">
      <dgm:prSet presAssocID="{72766A59-73ED-4C1F-A9DD-FC4FE4EB6A0B}" presName="Name0" presStyleCnt="0">
        <dgm:presLayoutVars>
          <dgm:dir/>
          <dgm:resizeHandles val="exact"/>
        </dgm:presLayoutVars>
      </dgm:prSet>
      <dgm:spPr/>
    </dgm:pt>
    <dgm:pt modelId="{ECC943E7-8CD2-483A-B8AA-F535206DC27B}" type="pres">
      <dgm:prSet presAssocID="{1BD01D11-B38A-4596-BEEB-78AB38FCD832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B68640-7184-44C4-AB34-465F99498E89}" type="pres">
      <dgm:prSet presAssocID="{B5E574C5-5D2A-4622-8FFD-B9A2562E2A33}" presName="sibTrans" presStyleLbl="sibTrans2D1" presStyleIdx="0" presStyleCnt="2"/>
      <dgm:spPr/>
      <dgm:t>
        <a:bodyPr/>
        <a:lstStyle/>
        <a:p>
          <a:endParaRPr lang="cs-CZ"/>
        </a:p>
      </dgm:t>
    </dgm:pt>
    <dgm:pt modelId="{A007878B-9E26-43C9-93B2-673FA2CDCE9A}" type="pres">
      <dgm:prSet presAssocID="{B5E574C5-5D2A-4622-8FFD-B9A2562E2A33}" presName="connectorText" presStyleLbl="sibTrans2D1" presStyleIdx="0" presStyleCnt="2"/>
      <dgm:spPr/>
      <dgm:t>
        <a:bodyPr/>
        <a:lstStyle/>
        <a:p>
          <a:endParaRPr lang="cs-CZ"/>
        </a:p>
      </dgm:t>
    </dgm:pt>
    <dgm:pt modelId="{9AC37393-E4FA-4F0B-B04C-063A054279A6}" type="pres">
      <dgm:prSet presAssocID="{934ACF80-11A3-408E-88BD-75A26656457F}" presName="node" presStyleLbl="node1" presStyleIdx="1" presStyleCnt="3" custLinFactNeighborX="5121" custLinFactNeighborY="265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F04B6E-CE26-45BA-BCA1-78EB0B753AD3}" type="pres">
      <dgm:prSet presAssocID="{0F74006F-B872-40D0-B4F3-187F2BE88D7B}" presName="sibTrans" presStyleLbl="sibTrans2D1" presStyleIdx="1" presStyleCnt="2"/>
      <dgm:spPr/>
      <dgm:t>
        <a:bodyPr/>
        <a:lstStyle/>
        <a:p>
          <a:endParaRPr lang="cs-CZ"/>
        </a:p>
      </dgm:t>
    </dgm:pt>
    <dgm:pt modelId="{91B3821F-7B58-4051-BD30-E629DC45A0DF}" type="pres">
      <dgm:prSet presAssocID="{0F74006F-B872-40D0-B4F3-187F2BE88D7B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B279A708-E560-4341-9200-04B1128F7D5C}" type="pres">
      <dgm:prSet presAssocID="{822E5E46-E030-44F7-BE72-7A40105D350F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AFF83E6-DD4F-4195-BD3F-B7403FE7EE29}" type="presOf" srcId="{72766A59-73ED-4C1F-A9DD-FC4FE4EB6A0B}" destId="{63BA4C18-41AD-4E6F-AFEB-ACB241E40FC7}" srcOrd="0" destOrd="0" presId="urn:microsoft.com/office/officeart/2005/8/layout/process1"/>
    <dgm:cxn modelId="{0E5B22C8-4BF4-4A45-A215-DEDBC239EB9D}" type="presOf" srcId="{934ACF80-11A3-408E-88BD-75A26656457F}" destId="{9AC37393-E4FA-4F0B-B04C-063A054279A6}" srcOrd="0" destOrd="0" presId="urn:microsoft.com/office/officeart/2005/8/layout/process1"/>
    <dgm:cxn modelId="{3C8A02DB-2EDB-4C2D-AF00-8C6322DA276E}" type="presOf" srcId="{0F74006F-B872-40D0-B4F3-187F2BE88D7B}" destId="{91B3821F-7B58-4051-BD30-E629DC45A0DF}" srcOrd="1" destOrd="0" presId="urn:microsoft.com/office/officeart/2005/8/layout/process1"/>
    <dgm:cxn modelId="{2B68D47E-F764-4878-8B21-14AB2B139AD3}" type="presOf" srcId="{822E5E46-E030-44F7-BE72-7A40105D350F}" destId="{B279A708-E560-4341-9200-04B1128F7D5C}" srcOrd="0" destOrd="0" presId="urn:microsoft.com/office/officeart/2005/8/layout/process1"/>
    <dgm:cxn modelId="{9A3B5E1B-30F5-4479-867E-55EEB1F27BFD}" srcId="{72766A59-73ED-4C1F-A9DD-FC4FE4EB6A0B}" destId="{1BD01D11-B38A-4596-BEEB-78AB38FCD832}" srcOrd="0" destOrd="0" parTransId="{8E3322FE-D114-4C33-B85E-F0F86301B09C}" sibTransId="{B5E574C5-5D2A-4622-8FFD-B9A2562E2A33}"/>
    <dgm:cxn modelId="{9475ECA3-688D-437E-8530-0A3018D32720}" srcId="{72766A59-73ED-4C1F-A9DD-FC4FE4EB6A0B}" destId="{822E5E46-E030-44F7-BE72-7A40105D350F}" srcOrd="2" destOrd="0" parTransId="{2E0AEB62-6727-44A5-8BC1-9F61E028E69E}" sibTransId="{0414F185-39C0-4C81-B0AB-AB00DDC0CB06}"/>
    <dgm:cxn modelId="{0A72E323-CFE8-4601-A00A-FDCADA61E164}" type="presOf" srcId="{1BD01D11-B38A-4596-BEEB-78AB38FCD832}" destId="{ECC943E7-8CD2-483A-B8AA-F535206DC27B}" srcOrd="0" destOrd="0" presId="urn:microsoft.com/office/officeart/2005/8/layout/process1"/>
    <dgm:cxn modelId="{1A0BE853-DE9C-4FB2-B066-A13C75509017}" type="presOf" srcId="{0F74006F-B872-40D0-B4F3-187F2BE88D7B}" destId="{65F04B6E-CE26-45BA-BCA1-78EB0B753AD3}" srcOrd="0" destOrd="0" presId="urn:microsoft.com/office/officeart/2005/8/layout/process1"/>
    <dgm:cxn modelId="{A0CB5CDB-BB62-4C71-B29E-97516CDC9BFA}" type="presOf" srcId="{B5E574C5-5D2A-4622-8FFD-B9A2562E2A33}" destId="{A007878B-9E26-43C9-93B2-673FA2CDCE9A}" srcOrd="1" destOrd="0" presId="urn:microsoft.com/office/officeart/2005/8/layout/process1"/>
    <dgm:cxn modelId="{6691F4C3-9C1C-4688-9277-1F5D0734C8AC}" type="presOf" srcId="{B5E574C5-5D2A-4622-8FFD-B9A2562E2A33}" destId="{60B68640-7184-44C4-AB34-465F99498E89}" srcOrd="0" destOrd="0" presId="urn:microsoft.com/office/officeart/2005/8/layout/process1"/>
    <dgm:cxn modelId="{80F3D907-2BC6-4195-BA5D-4425F665EA40}" srcId="{72766A59-73ED-4C1F-A9DD-FC4FE4EB6A0B}" destId="{934ACF80-11A3-408E-88BD-75A26656457F}" srcOrd="1" destOrd="0" parTransId="{2C71A993-80C8-4D5D-B491-16BD0AE55DDB}" sibTransId="{0F74006F-B872-40D0-B4F3-187F2BE88D7B}"/>
    <dgm:cxn modelId="{9C6F6B79-E8AE-45C5-AFF4-C64DA190BC00}" type="presParOf" srcId="{63BA4C18-41AD-4E6F-AFEB-ACB241E40FC7}" destId="{ECC943E7-8CD2-483A-B8AA-F535206DC27B}" srcOrd="0" destOrd="0" presId="urn:microsoft.com/office/officeart/2005/8/layout/process1"/>
    <dgm:cxn modelId="{92AE8430-BB21-4D1B-9322-76869D6240BE}" type="presParOf" srcId="{63BA4C18-41AD-4E6F-AFEB-ACB241E40FC7}" destId="{60B68640-7184-44C4-AB34-465F99498E89}" srcOrd="1" destOrd="0" presId="urn:microsoft.com/office/officeart/2005/8/layout/process1"/>
    <dgm:cxn modelId="{5B3788D9-AB02-4519-9E19-38E4250CBD11}" type="presParOf" srcId="{60B68640-7184-44C4-AB34-465F99498E89}" destId="{A007878B-9E26-43C9-93B2-673FA2CDCE9A}" srcOrd="0" destOrd="0" presId="urn:microsoft.com/office/officeart/2005/8/layout/process1"/>
    <dgm:cxn modelId="{89D4BA00-C7AB-47FA-95D2-081421B64033}" type="presParOf" srcId="{63BA4C18-41AD-4E6F-AFEB-ACB241E40FC7}" destId="{9AC37393-E4FA-4F0B-B04C-063A054279A6}" srcOrd="2" destOrd="0" presId="urn:microsoft.com/office/officeart/2005/8/layout/process1"/>
    <dgm:cxn modelId="{11EE0F2D-E0BA-414B-A87C-2CA662AD3E69}" type="presParOf" srcId="{63BA4C18-41AD-4E6F-AFEB-ACB241E40FC7}" destId="{65F04B6E-CE26-45BA-BCA1-78EB0B753AD3}" srcOrd="3" destOrd="0" presId="urn:microsoft.com/office/officeart/2005/8/layout/process1"/>
    <dgm:cxn modelId="{74699FC4-4DBD-4897-BD11-61FA2A040552}" type="presParOf" srcId="{65F04B6E-CE26-45BA-BCA1-78EB0B753AD3}" destId="{91B3821F-7B58-4051-BD30-E629DC45A0DF}" srcOrd="0" destOrd="0" presId="urn:microsoft.com/office/officeart/2005/8/layout/process1"/>
    <dgm:cxn modelId="{1D6D7F80-910C-4436-AB53-43E3195A2DED}" type="presParOf" srcId="{63BA4C18-41AD-4E6F-AFEB-ACB241E40FC7}" destId="{B279A708-E560-4341-9200-04B1128F7D5C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xmlns="" relId="rId1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2766A59-73ED-4C1F-A9DD-FC4FE4EB6A0B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1BD01D11-B38A-4596-BEEB-78AB38FCD832}">
      <dgm:prSet phldrT="[Text]"/>
      <dgm:spPr/>
      <dgm:t>
        <a:bodyPr/>
        <a:lstStyle/>
        <a:p>
          <a:r>
            <a:rPr lang="cs-CZ" dirty="0" smtClean="0"/>
            <a:t>10+</a:t>
          </a:r>
          <a:endParaRPr lang="cs-CZ" dirty="0"/>
        </a:p>
      </dgm:t>
    </dgm:pt>
    <dgm:pt modelId="{8E3322FE-D114-4C33-B85E-F0F86301B09C}" type="parTrans" cxnId="{9A3B5E1B-30F5-4479-867E-55EEB1F27BFD}">
      <dgm:prSet/>
      <dgm:spPr/>
      <dgm:t>
        <a:bodyPr/>
        <a:lstStyle/>
        <a:p>
          <a:endParaRPr lang="cs-CZ"/>
        </a:p>
      </dgm:t>
    </dgm:pt>
    <dgm:pt modelId="{B5E574C5-5D2A-4622-8FFD-B9A2562E2A33}" type="sibTrans" cxnId="{9A3B5E1B-30F5-4479-867E-55EEB1F27BFD}">
      <dgm:prSet/>
      <dgm:spPr/>
      <dgm:t>
        <a:bodyPr/>
        <a:lstStyle/>
        <a:p>
          <a:endParaRPr lang="cs-CZ"/>
        </a:p>
      </dgm:t>
    </dgm:pt>
    <dgm:pt modelId="{934ACF80-11A3-408E-88BD-75A26656457F}">
      <dgm:prSet phldrT="[Text]"/>
      <dgm:spPr/>
      <dgm:t>
        <a:bodyPr/>
        <a:lstStyle/>
        <a:p>
          <a:r>
            <a:rPr lang="cs-CZ" dirty="0" smtClean="0"/>
            <a:t>7=</a:t>
          </a:r>
          <a:endParaRPr lang="cs-CZ" dirty="0"/>
        </a:p>
      </dgm:t>
    </dgm:pt>
    <dgm:pt modelId="{2C71A993-80C8-4D5D-B491-16BD0AE55DDB}" type="parTrans" cxnId="{80F3D907-2BC6-4195-BA5D-4425F665EA40}">
      <dgm:prSet/>
      <dgm:spPr/>
      <dgm:t>
        <a:bodyPr/>
        <a:lstStyle/>
        <a:p>
          <a:endParaRPr lang="cs-CZ"/>
        </a:p>
      </dgm:t>
    </dgm:pt>
    <dgm:pt modelId="{0F74006F-B872-40D0-B4F3-187F2BE88D7B}" type="sibTrans" cxnId="{80F3D907-2BC6-4195-BA5D-4425F665EA40}">
      <dgm:prSet/>
      <dgm:spPr/>
      <dgm:t>
        <a:bodyPr/>
        <a:lstStyle/>
        <a:p>
          <a:endParaRPr lang="cs-CZ"/>
        </a:p>
      </dgm:t>
    </dgm:pt>
    <dgm:pt modelId="{822E5E46-E030-44F7-BE72-7A40105D350F}">
      <dgm:prSet phldrT="[Text]" phldr="1"/>
      <dgm:spPr/>
      <dgm:t>
        <a:bodyPr/>
        <a:lstStyle/>
        <a:p>
          <a:endParaRPr lang="cs-CZ" dirty="0"/>
        </a:p>
      </dgm:t>
    </dgm:pt>
    <dgm:pt modelId="{2E0AEB62-6727-44A5-8BC1-9F61E028E69E}" type="parTrans" cxnId="{9475ECA3-688D-437E-8530-0A3018D32720}">
      <dgm:prSet/>
      <dgm:spPr/>
      <dgm:t>
        <a:bodyPr/>
        <a:lstStyle/>
        <a:p>
          <a:endParaRPr lang="cs-CZ"/>
        </a:p>
      </dgm:t>
    </dgm:pt>
    <dgm:pt modelId="{0414F185-39C0-4C81-B0AB-AB00DDC0CB06}" type="sibTrans" cxnId="{9475ECA3-688D-437E-8530-0A3018D32720}">
      <dgm:prSet/>
      <dgm:spPr/>
      <dgm:t>
        <a:bodyPr/>
        <a:lstStyle/>
        <a:p>
          <a:endParaRPr lang="cs-CZ"/>
        </a:p>
      </dgm:t>
    </dgm:pt>
    <dgm:pt modelId="{63BA4C18-41AD-4E6F-AFEB-ACB241E40FC7}" type="pres">
      <dgm:prSet presAssocID="{72766A59-73ED-4C1F-A9DD-FC4FE4EB6A0B}" presName="Name0" presStyleCnt="0">
        <dgm:presLayoutVars>
          <dgm:dir/>
          <dgm:resizeHandles val="exact"/>
        </dgm:presLayoutVars>
      </dgm:prSet>
      <dgm:spPr/>
    </dgm:pt>
    <dgm:pt modelId="{ECC943E7-8CD2-483A-B8AA-F535206DC27B}" type="pres">
      <dgm:prSet presAssocID="{1BD01D11-B38A-4596-BEEB-78AB38FCD832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B68640-7184-44C4-AB34-465F99498E89}" type="pres">
      <dgm:prSet presAssocID="{B5E574C5-5D2A-4622-8FFD-B9A2562E2A33}" presName="sibTrans" presStyleLbl="sibTrans2D1" presStyleIdx="0" presStyleCnt="2"/>
      <dgm:spPr/>
      <dgm:t>
        <a:bodyPr/>
        <a:lstStyle/>
        <a:p>
          <a:endParaRPr lang="cs-CZ"/>
        </a:p>
      </dgm:t>
    </dgm:pt>
    <dgm:pt modelId="{A007878B-9E26-43C9-93B2-673FA2CDCE9A}" type="pres">
      <dgm:prSet presAssocID="{B5E574C5-5D2A-4622-8FFD-B9A2562E2A33}" presName="connectorText" presStyleLbl="sibTrans2D1" presStyleIdx="0" presStyleCnt="2"/>
      <dgm:spPr/>
      <dgm:t>
        <a:bodyPr/>
        <a:lstStyle/>
        <a:p>
          <a:endParaRPr lang="cs-CZ"/>
        </a:p>
      </dgm:t>
    </dgm:pt>
    <dgm:pt modelId="{9AC37393-E4FA-4F0B-B04C-063A054279A6}" type="pres">
      <dgm:prSet presAssocID="{934ACF80-11A3-408E-88BD-75A26656457F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F04B6E-CE26-45BA-BCA1-78EB0B753AD3}" type="pres">
      <dgm:prSet presAssocID="{0F74006F-B872-40D0-B4F3-187F2BE88D7B}" presName="sibTrans" presStyleLbl="sibTrans2D1" presStyleIdx="1" presStyleCnt="2"/>
      <dgm:spPr/>
      <dgm:t>
        <a:bodyPr/>
        <a:lstStyle/>
        <a:p>
          <a:endParaRPr lang="cs-CZ"/>
        </a:p>
      </dgm:t>
    </dgm:pt>
    <dgm:pt modelId="{91B3821F-7B58-4051-BD30-E629DC45A0DF}" type="pres">
      <dgm:prSet presAssocID="{0F74006F-B872-40D0-B4F3-187F2BE88D7B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B279A708-E560-4341-9200-04B1128F7D5C}" type="pres">
      <dgm:prSet presAssocID="{822E5E46-E030-44F7-BE72-7A40105D350F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020205F-685B-44F6-AC6A-2640347B88E7}" type="presOf" srcId="{0F74006F-B872-40D0-B4F3-187F2BE88D7B}" destId="{65F04B6E-CE26-45BA-BCA1-78EB0B753AD3}" srcOrd="0" destOrd="0" presId="urn:microsoft.com/office/officeart/2005/8/layout/process1"/>
    <dgm:cxn modelId="{1AFB2AFE-93D9-402D-BB2E-D1CD42E9CC15}" type="presOf" srcId="{0F74006F-B872-40D0-B4F3-187F2BE88D7B}" destId="{91B3821F-7B58-4051-BD30-E629DC45A0DF}" srcOrd="1" destOrd="0" presId="urn:microsoft.com/office/officeart/2005/8/layout/process1"/>
    <dgm:cxn modelId="{9A3B5E1B-30F5-4479-867E-55EEB1F27BFD}" srcId="{72766A59-73ED-4C1F-A9DD-FC4FE4EB6A0B}" destId="{1BD01D11-B38A-4596-BEEB-78AB38FCD832}" srcOrd="0" destOrd="0" parTransId="{8E3322FE-D114-4C33-B85E-F0F86301B09C}" sibTransId="{B5E574C5-5D2A-4622-8FFD-B9A2562E2A33}"/>
    <dgm:cxn modelId="{9475ECA3-688D-437E-8530-0A3018D32720}" srcId="{72766A59-73ED-4C1F-A9DD-FC4FE4EB6A0B}" destId="{822E5E46-E030-44F7-BE72-7A40105D350F}" srcOrd="2" destOrd="0" parTransId="{2E0AEB62-6727-44A5-8BC1-9F61E028E69E}" sibTransId="{0414F185-39C0-4C81-B0AB-AB00DDC0CB06}"/>
    <dgm:cxn modelId="{A6D1B592-E870-4F77-9E9C-AEA06287F8CF}" type="presOf" srcId="{B5E574C5-5D2A-4622-8FFD-B9A2562E2A33}" destId="{60B68640-7184-44C4-AB34-465F99498E89}" srcOrd="0" destOrd="0" presId="urn:microsoft.com/office/officeart/2005/8/layout/process1"/>
    <dgm:cxn modelId="{4C817178-F950-4EBA-93F9-947E5729BBD4}" type="presOf" srcId="{822E5E46-E030-44F7-BE72-7A40105D350F}" destId="{B279A708-E560-4341-9200-04B1128F7D5C}" srcOrd="0" destOrd="0" presId="urn:microsoft.com/office/officeart/2005/8/layout/process1"/>
    <dgm:cxn modelId="{90F65A6B-012A-4E39-BA65-6D128CD470C4}" type="presOf" srcId="{B5E574C5-5D2A-4622-8FFD-B9A2562E2A33}" destId="{A007878B-9E26-43C9-93B2-673FA2CDCE9A}" srcOrd="1" destOrd="0" presId="urn:microsoft.com/office/officeart/2005/8/layout/process1"/>
    <dgm:cxn modelId="{B7D2B7B5-13B0-4B62-99B6-195D201BD69C}" type="presOf" srcId="{934ACF80-11A3-408E-88BD-75A26656457F}" destId="{9AC37393-E4FA-4F0B-B04C-063A054279A6}" srcOrd="0" destOrd="0" presId="urn:microsoft.com/office/officeart/2005/8/layout/process1"/>
    <dgm:cxn modelId="{1A8BFBD3-4FE7-41D2-8E4B-15E414C9603D}" type="presOf" srcId="{1BD01D11-B38A-4596-BEEB-78AB38FCD832}" destId="{ECC943E7-8CD2-483A-B8AA-F535206DC27B}" srcOrd="0" destOrd="0" presId="urn:microsoft.com/office/officeart/2005/8/layout/process1"/>
    <dgm:cxn modelId="{B24E523E-BE56-4AFB-9512-89522EDFD28D}" type="presOf" srcId="{72766A59-73ED-4C1F-A9DD-FC4FE4EB6A0B}" destId="{63BA4C18-41AD-4E6F-AFEB-ACB241E40FC7}" srcOrd="0" destOrd="0" presId="urn:microsoft.com/office/officeart/2005/8/layout/process1"/>
    <dgm:cxn modelId="{80F3D907-2BC6-4195-BA5D-4425F665EA40}" srcId="{72766A59-73ED-4C1F-A9DD-FC4FE4EB6A0B}" destId="{934ACF80-11A3-408E-88BD-75A26656457F}" srcOrd="1" destOrd="0" parTransId="{2C71A993-80C8-4D5D-B491-16BD0AE55DDB}" sibTransId="{0F74006F-B872-40D0-B4F3-187F2BE88D7B}"/>
    <dgm:cxn modelId="{FD08DAFA-7E36-40B6-84BF-34EB86B87E54}" type="presParOf" srcId="{63BA4C18-41AD-4E6F-AFEB-ACB241E40FC7}" destId="{ECC943E7-8CD2-483A-B8AA-F535206DC27B}" srcOrd="0" destOrd="0" presId="urn:microsoft.com/office/officeart/2005/8/layout/process1"/>
    <dgm:cxn modelId="{0BBC3EEF-3772-4D03-AC63-8F7013A2E5B2}" type="presParOf" srcId="{63BA4C18-41AD-4E6F-AFEB-ACB241E40FC7}" destId="{60B68640-7184-44C4-AB34-465F99498E89}" srcOrd="1" destOrd="0" presId="urn:microsoft.com/office/officeart/2005/8/layout/process1"/>
    <dgm:cxn modelId="{1C0433B0-D376-465C-87AE-523FACFE2EA4}" type="presParOf" srcId="{60B68640-7184-44C4-AB34-465F99498E89}" destId="{A007878B-9E26-43C9-93B2-673FA2CDCE9A}" srcOrd="0" destOrd="0" presId="urn:microsoft.com/office/officeart/2005/8/layout/process1"/>
    <dgm:cxn modelId="{FBCA0FAD-4564-4CC8-8150-07645B1C7A48}" type="presParOf" srcId="{63BA4C18-41AD-4E6F-AFEB-ACB241E40FC7}" destId="{9AC37393-E4FA-4F0B-B04C-063A054279A6}" srcOrd="2" destOrd="0" presId="urn:microsoft.com/office/officeart/2005/8/layout/process1"/>
    <dgm:cxn modelId="{51500336-73B4-46E6-AAD1-B3FB46C6AEC7}" type="presParOf" srcId="{63BA4C18-41AD-4E6F-AFEB-ACB241E40FC7}" destId="{65F04B6E-CE26-45BA-BCA1-78EB0B753AD3}" srcOrd="3" destOrd="0" presId="urn:microsoft.com/office/officeart/2005/8/layout/process1"/>
    <dgm:cxn modelId="{ED55225C-70B2-4CCC-AB17-2CC589E3DA45}" type="presParOf" srcId="{65F04B6E-CE26-45BA-BCA1-78EB0B753AD3}" destId="{91B3821F-7B58-4051-BD30-E629DC45A0DF}" srcOrd="0" destOrd="0" presId="urn:microsoft.com/office/officeart/2005/8/layout/process1"/>
    <dgm:cxn modelId="{BB4C5D84-4F07-4EF0-B8C5-B62E8724EA19}" type="presParOf" srcId="{63BA4C18-41AD-4E6F-AFEB-ACB241E40FC7}" destId="{B279A708-E560-4341-9200-04B1128F7D5C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xmlns="" relId="rId23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CC943E7-8CD2-483A-B8AA-F535206DC27B}">
      <dsp:nvSpPr>
        <dsp:cNvPr id="0" name=""/>
        <dsp:cNvSpPr/>
      </dsp:nvSpPr>
      <dsp:spPr>
        <a:xfrm>
          <a:off x="3258" y="39709"/>
          <a:ext cx="974048" cy="5844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13+</a:t>
          </a:r>
          <a:endParaRPr lang="cs-CZ" sz="2500" kern="1200" dirty="0"/>
        </a:p>
      </dsp:txBody>
      <dsp:txXfrm>
        <a:off x="3258" y="39709"/>
        <a:ext cx="974048" cy="584429"/>
      </dsp:txXfrm>
    </dsp:sp>
    <dsp:sp modelId="{60B68640-7184-44C4-AB34-465F99498E89}">
      <dsp:nvSpPr>
        <dsp:cNvPr id="0" name=""/>
        <dsp:cNvSpPr/>
      </dsp:nvSpPr>
      <dsp:spPr>
        <a:xfrm>
          <a:off x="1074712" y="211141"/>
          <a:ext cx="206498" cy="24156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>
        <a:off x="1074712" y="211141"/>
        <a:ext cx="206498" cy="241564"/>
      </dsp:txXfrm>
    </dsp:sp>
    <dsp:sp modelId="{9AC37393-E4FA-4F0B-B04C-063A054279A6}">
      <dsp:nvSpPr>
        <dsp:cNvPr id="0" name=""/>
        <dsp:cNvSpPr/>
      </dsp:nvSpPr>
      <dsp:spPr>
        <a:xfrm>
          <a:off x="1366927" y="39709"/>
          <a:ext cx="974048" cy="5844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7=</a:t>
          </a:r>
          <a:endParaRPr lang="cs-CZ" sz="2500" kern="1200" dirty="0"/>
        </a:p>
      </dsp:txBody>
      <dsp:txXfrm>
        <a:off x="1366927" y="39709"/>
        <a:ext cx="974048" cy="584429"/>
      </dsp:txXfrm>
    </dsp:sp>
    <dsp:sp modelId="{65F04B6E-CE26-45BA-BCA1-78EB0B753AD3}">
      <dsp:nvSpPr>
        <dsp:cNvPr id="0" name=""/>
        <dsp:cNvSpPr/>
      </dsp:nvSpPr>
      <dsp:spPr>
        <a:xfrm>
          <a:off x="2438381" y="211141"/>
          <a:ext cx="206498" cy="24156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>
        <a:off x="2438381" y="211141"/>
        <a:ext cx="206498" cy="241564"/>
      </dsp:txXfrm>
    </dsp:sp>
    <dsp:sp modelId="{B279A708-E560-4341-9200-04B1128F7D5C}">
      <dsp:nvSpPr>
        <dsp:cNvPr id="0" name=""/>
        <dsp:cNvSpPr/>
      </dsp:nvSpPr>
      <dsp:spPr>
        <a:xfrm>
          <a:off x="2730596" y="39709"/>
          <a:ext cx="974048" cy="5844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500" kern="1200"/>
        </a:p>
      </dsp:txBody>
      <dsp:txXfrm>
        <a:off x="2730596" y="39709"/>
        <a:ext cx="974048" cy="584429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CC943E7-8CD2-483A-B8AA-F535206DC27B}">
      <dsp:nvSpPr>
        <dsp:cNvPr id="0" name=""/>
        <dsp:cNvSpPr/>
      </dsp:nvSpPr>
      <dsp:spPr>
        <a:xfrm>
          <a:off x="3258" y="43901"/>
          <a:ext cx="974048" cy="5844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4+</a:t>
          </a:r>
          <a:endParaRPr lang="cs-CZ" sz="2500" kern="1200" dirty="0"/>
        </a:p>
      </dsp:txBody>
      <dsp:txXfrm>
        <a:off x="3258" y="43901"/>
        <a:ext cx="974048" cy="584429"/>
      </dsp:txXfrm>
    </dsp:sp>
    <dsp:sp modelId="{60B68640-7184-44C4-AB34-465F99498E89}">
      <dsp:nvSpPr>
        <dsp:cNvPr id="0" name=""/>
        <dsp:cNvSpPr/>
      </dsp:nvSpPr>
      <dsp:spPr>
        <a:xfrm rot="72723">
          <a:off x="1065869" y="229498"/>
          <a:ext cx="187837" cy="24156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 rot="72723">
        <a:off x="1065869" y="229498"/>
        <a:ext cx="187837" cy="241564"/>
      </dsp:txXfrm>
    </dsp:sp>
    <dsp:sp modelId="{9AC37393-E4FA-4F0B-B04C-063A054279A6}">
      <dsp:nvSpPr>
        <dsp:cNvPr id="0" name=""/>
        <dsp:cNvSpPr/>
      </dsp:nvSpPr>
      <dsp:spPr>
        <a:xfrm>
          <a:off x="1331639" y="72006"/>
          <a:ext cx="974048" cy="5844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15=</a:t>
          </a:r>
          <a:endParaRPr lang="cs-CZ" sz="2500" kern="1200" dirty="0"/>
        </a:p>
      </dsp:txBody>
      <dsp:txXfrm>
        <a:off x="1331639" y="72006"/>
        <a:ext cx="974048" cy="584429"/>
      </dsp:txXfrm>
    </dsp:sp>
    <dsp:sp modelId="{65F04B6E-CE26-45BA-BCA1-78EB0B753AD3}">
      <dsp:nvSpPr>
        <dsp:cNvPr id="0" name=""/>
        <dsp:cNvSpPr/>
      </dsp:nvSpPr>
      <dsp:spPr>
        <a:xfrm rot="21530945">
          <a:off x="2411892" y="229258"/>
          <a:ext cx="225246" cy="24156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 rot="21530945">
        <a:off x="2411892" y="229258"/>
        <a:ext cx="225246" cy="241564"/>
      </dsp:txXfrm>
    </dsp:sp>
    <dsp:sp modelId="{B279A708-E560-4341-9200-04B1128F7D5C}">
      <dsp:nvSpPr>
        <dsp:cNvPr id="0" name=""/>
        <dsp:cNvSpPr/>
      </dsp:nvSpPr>
      <dsp:spPr>
        <a:xfrm>
          <a:off x="2730596" y="43901"/>
          <a:ext cx="974048" cy="5844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500" kern="1200" dirty="0"/>
        </a:p>
      </dsp:txBody>
      <dsp:txXfrm>
        <a:off x="2730596" y="43901"/>
        <a:ext cx="974048" cy="584429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CC943E7-8CD2-483A-B8AA-F535206DC27B}">
      <dsp:nvSpPr>
        <dsp:cNvPr id="0" name=""/>
        <dsp:cNvSpPr/>
      </dsp:nvSpPr>
      <dsp:spPr>
        <a:xfrm>
          <a:off x="3258" y="39709"/>
          <a:ext cx="974048" cy="5844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12+</a:t>
          </a:r>
          <a:endParaRPr lang="cs-CZ" sz="2500" kern="1200" dirty="0"/>
        </a:p>
      </dsp:txBody>
      <dsp:txXfrm>
        <a:off x="3258" y="39709"/>
        <a:ext cx="974048" cy="584429"/>
      </dsp:txXfrm>
    </dsp:sp>
    <dsp:sp modelId="{60B68640-7184-44C4-AB34-465F99498E89}">
      <dsp:nvSpPr>
        <dsp:cNvPr id="0" name=""/>
        <dsp:cNvSpPr/>
      </dsp:nvSpPr>
      <dsp:spPr>
        <a:xfrm rot="38580">
          <a:off x="1079694" y="218975"/>
          <a:ext cx="217086" cy="24156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 rot="38580">
        <a:off x="1079694" y="218975"/>
        <a:ext cx="217086" cy="241564"/>
      </dsp:txXfrm>
    </dsp:sp>
    <dsp:sp modelId="{9AC37393-E4FA-4F0B-B04C-063A054279A6}">
      <dsp:nvSpPr>
        <dsp:cNvPr id="0" name=""/>
        <dsp:cNvSpPr/>
      </dsp:nvSpPr>
      <dsp:spPr>
        <a:xfrm>
          <a:off x="1386879" y="55237"/>
          <a:ext cx="974048" cy="5844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4=</a:t>
          </a:r>
          <a:endParaRPr lang="cs-CZ" sz="2500" kern="1200" dirty="0"/>
        </a:p>
      </dsp:txBody>
      <dsp:txXfrm>
        <a:off x="1386879" y="55237"/>
        <a:ext cx="974048" cy="584429"/>
      </dsp:txXfrm>
    </dsp:sp>
    <dsp:sp modelId="{65F04B6E-CE26-45BA-BCA1-78EB0B753AD3}">
      <dsp:nvSpPr>
        <dsp:cNvPr id="0" name=""/>
        <dsp:cNvSpPr/>
      </dsp:nvSpPr>
      <dsp:spPr>
        <a:xfrm rot="21560274">
          <a:off x="2453339" y="218841"/>
          <a:ext cx="195936" cy="24156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 rot="21560274">
        <a:off x="2453339" y="218841"/>
        <a:ext cx="195936" cy="241564"/>
      </dsp:txXfrm>
    </dsp:sp>
    <dsp:sp modelId="{B279A708-E560-4341-9200-04B1128F7D5C}">
      <dsp:nvSpPr>
        <dsp:cNvPr id="0" name=""/>
        <dsp:cNvSpPr/>
      </dsp:nvSpPr>
      <dsp:spPr>
        <a:xfrm>
          <a:off x="2730596" y="39709"/>
          <a:ext cx="974048" cy="5844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500" kern="1200" dirty="0"/>
        </a:p>
      </dsp:txBody>
      <dsp:txXfrm>
        <a:off x="2730596" y="39709"/>
        <a:ext cx="974048" cy="584429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CC943E7-8CD2-483A-B8AA-F535206DC27B}">
      <dsp:nvSpPr>
        <dsp:cNvPr id="0" name=""/>
        <dsp:cNvSpPr/>
      </dsp:nvSpPr>
      <dsp:spPr>
        <a:xfrm>
          <a:off x="3258" y="39709"/>
          <a:ext cx="974048" cy="5844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10+</a:t>
          </a:r>
          <a:endParaRPr lang="cs-CZ" sz="2500" kern="1200" dirty="0"/>
        </a:p>
      </dsp:txBody>
      <dsp:txXfrm>
        <a:off x="3258" y="39709"/>
        <a:ext cx="974048" cy="584429"/>
      </dsp:txXfrm>
    </dsp:sp>
    <dsp:sp modelId="{60B68640-7184-44C4-AB34-465F99498E89}">
      <dsp:nvSpPr>
        <dsp:cNvPr id="0" name=""/>
        <dsp:cNvSpPr/>
      </dsp:nvSpPr>
      <dsp:spPr>
        <a:xfrm>
          <a:off x="1074712" y="211141"/>
          <a:ext cx="206498" cy="24156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>
        <a:off x="1074712" y="211141"/>
        <a:ext cx="206498" cy="241564"/>
      </dsp:txXfrm>
    </dsp:sp>
    <dsp:sp modelId="{9AC37393-E4FA-4F0B-B04C-063A054279A6}">
      <dsp:nvSpPr>
        <dsp:cNvPr id="0" name=""/>
        <dsp:cNvSpPr/>
      </dsp:nvSpPr>
      <dsp:spPr>
        <a:xfrm>
          <a:off x="1366927" y="39709"/>
          <a:ext cx="974048" cy="5844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7=</a:t>
          </a:r>
          <a:endParaRPr lang="cs-CZ" sz="2500" kern="1200" dirty="0"/>
        </a:p>
      </dsp:txBody>
      <dsp:txXfrm>
        <a:off x="1366927" y="39709"/>
        <a:ext cx="974048" cy="584429"/>
      </dsp:txXfrm>
    </dsp:sp>
    <dsp:sp modelId="{65F04B6E-CE26-45BA-BCA1-78EB0B753AD3}">
      <dsp:nvSpPr>
        <dsp:cNvPr id="0" name=""/>
        <dsp:cNvSpPr/>
      </dsp:nvSpPr>
      <dsp:spPr>
        <a:xfrm>
          <a:off x="2438381" y="211141"/>
          <a:ext cx="206498" cy="24156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>
        <a:off x="2438381" y="211141"/>
        <a:ext cx="206498" cy="241564"/>
      </dsp:txXfrm>
    </dsp:sp>
    <dsp:sp modelId="{B279A708-E560-4341-9200-04B1128F7D5C}">
      <dsp:nvSpPr>
        <dsp:cNvPr id="0" name=""/>
        <dsp:cNvSpPr/>
      </dsp:nvSpPr>
      <dsp:spPr>
        <a:xfrm>
          <a:off x="2730596" y="39709"/>
          <a:ext cx="974048" cy="5844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500" kern="1200" dirty="0"/>
        </a:p>
      </dsp:txBody>
      <dsp:txXfrm>
        <a:off x="2730596" y="39709"/>
        <a:ext cx="974048" cy="5844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9BA14A-142C-4C6D-A000-376E405B45E0}" type="datetimeFigureOut">
              <a:rPr lang="cs-CZ" smtClean="0"/>
              <a:pPr/>
              <a:t>16.9.2012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04522A-6EA0-40B9-B217-50588A77E6D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3C9BB546-443C-42FE-81D2-FF9FB5438F97}" type="slidenum">
              <a:rPr lang="cs-CZ" smtClean="0"/>
              <a:pPr/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5B49F-916D-4E8D-AC8E-B4A0A74F78C1}" type="datetimeFigureOut">
              <a:rPr lang="cs-CZ" smtClean="0"/>
              <a:pPr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10799-10C8-4B14-84D6-10C3F2C629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5B49F-916D-4E8D-AC8E-B4A0A74F78C1}" type="datetimeFigureOut">
              <a:rPr lang="cs-CZ" smtClean="0"/>
              <a:pPr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10799-10C8-4B14-84D6-10C3F2C629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5B49F-916D-4E8D-AC8E-B4A0A74F78C1}" type="datetimeFigureOut">
              <a:rPr lang="cs-CZ" smtClean="0"/>
              <a:pPr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10799-10C8-4B14-84D6-10C3F2C629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5B49F-916D-4E8D-AC8E-B4A0A74F78C1}" type="datetimeFigureOut">
              <a:rPr lang="cs-CZ" smtClean="0"/>
              <a:pPr/>
              <a:t>16.9.2012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10799-10C8-4B14-84D6-10C3F2C629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5B49F-916D-4E8D-AC8E-B4A0A74F78C1}" type="datetimeFigureOut">
              <a:rPr lang="cs-CZ" smtClean="0"/>
              <a:pPr/>
              <a:t>16.9.2012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10799-10C8-4B14-84D6-10C3F2C629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5B49F-916D-4E8D-AC8E-B4A0A74F78C1}" type="datetimeFigureOut">
              <a:rPr lang="cs-CZ" smtClean="0"/>
              <a:pPr/>
              <a:t>16.9.2012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10799-10C8-4B14-84D6-10C3F2C629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5B49F-916D-4E8D-AC8E-B4A0A74F78C1}" type="datetimeFigureOut">
              <a:rPr lang="cs-CZ" smtClean="0"/>
              <a:pPr/>
              <a:t>16.9.2012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10799-10C8-4B14-84D6-10C3F2C629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5B49F-916D-4E8D-AC8E-B4A0A74F78C1}" type="datetimeFigureOut">
              <a:rPr lang="cs-CZ" smtClean="0"/>
              <a:pPr/>
              <a:t>16.9.2012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10799-10C8-4B14-84D6-10C3F2C629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5B49F-916D-4E8D-AC8E-B4A0A74F78C1}" type="datetimeFigureOut">
              <a:rPr lang="cs-CZ" smtClean="0"/>
              <a:pPr/>
              <a:t>16.9.2012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10799-10C8-4B14-84D6-10C3F2C629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5B49F-916D-4E8D-AC8E-B4A0A74F78C1}" type="datetimeFigureOut">
              <a:rPr lang="cs-CZ" smtClean="0"/>
              <a:pPr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10799-10C8-4B14-84D6-10C3F2C629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5B49F-916D-4E8D-AC8E-B4A0A74F78C1}" type="datetimeFigureOut">
              <a:rPr lang="cs-CZ" smtClean="0"/>
              <a:pPr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10799-10C8-4B14-84D6-10C3F2C629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85B49F-916D-4E8D-AC8E-B4A0A74F78C1}" type="datetimeFigureOut">
              <a:rPr lang="cs-CZ" smtClean="0"/>
              <a:pPr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10799-10C8-4B14-84D6-10C3F2C6291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13" Type="http://schemas.microsoft.com/office/2007/relationships/diagramDrawing" Target="../diagrams/drawing2.xml"/><Relationship Id="rId18" Type="http://schemas.microsoft.com/office/2007/relationships/diagramDrawing" Target="../diagrams/drawing3.xml"/><Relationship Id="rId3" Type="http://schemas.openxmlformats.org/officeDocument/2006/relationships/image" Target="../media/image9.jpeg"/><Relationship Id="rId21" Type="http://schemas.openxmlformats.org/officeDocument/2006/relationships/diagramQuickStyle" Target="../diagrams/quickStyle4.xml"/><Relationship Id="rId7" Type="http://schemas.openxmlformats.org/officeDocument/2006/relationships/diagramColors" Target="../diagrams/colors1.xml"/><Relationship Id="rId12" Type="http://schemas.openxmlformats.org/officeDocument/2006/relationships/diagramColors" Target="../diagrams/colors2.xml"/><Relationship Id="rId17" Type="http://schemas.openxmlformats.org/officeDocument/2006/relationships/diagramColors" Target="../diagrams/colors3.xml"/><Relationship Id="rId2" Type="http://schemas.openxmlformats.org/officeDocument/2006/relationships/image" Target="../media/image8.jpeg"/><Relationship Id="rId16" Type="http://schemas.openxmlformats.org/officeDocument/2006/relationships/diagramQuickStyle" Target="../diagrams/quickStyle3.xml"/><Relationship Id="rId20" Type="http://schemas.openxmlformats.org/officeDocument/2006/relationships/diagramLayout" Target="../diagrams/layout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11" Type="http://schemas.openxmlformats.org/officeDocument/2006/relationships/diagramQuickStyle" Target="../diagrams/quickStyle2.xml"/><Relationship Id="rId5" Type="http://schemas.openxmlformats.org/officeDocument/2006/relationships/diagramLayout" Target="../diagrams/layout1.xml"/><Relationship Id="rId15" Type="http://schemas.openxmlformats.org/officeDocument/2006/relationships/diagramLayout" Target="../diagrams/layout3.xml"/><Relationship Id="rId23" Type="http://schemas.microsoft.com/office/2007/relationships/diagramDrawing" Target="../diagrams/drawing4.xml"/><Relationship Id="rId10" Type="http://schemas.openxmlformats.org/officeDocument/2006/relationships/diagramLayout" Target="../diagrams/layout2.xml"/><Relationship Id="rId19" Type="http://schemas.openxmlformats.org/officeDocument/2006/relationships/diagramData" Target="../diagrams/data4.xml"/><Relationship Id="rId4" Type="http://schemas.openxmlformats.org/officeDocument/2006/relationships/diagramData" Target="../diagrams/data1.xml"/><Relationship Id="rId9" Type="http://schemas.openxmlformats.org/officeDocument/2006/relationships/diagramData" Target="../diagrams/data2.xml"/><Relationship Id="rId14" Type="http://schemas.openxmlformats.org/officeDocument/2006/relationships/diagramData" Target="../diagrams/data3.xml"/><Relationship Id="rId22" Type="http://schemas.openxmlformats.org/officeDocument/2006/relationships/diagramColors" Target="../diagrams/colors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74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/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OZNAČENÍ MATERIÁLU</a:t>
            </a:r>
            <a:r>
              <a:rPr lang="cs-CZ" sz="1200" dirty="0" smtClean="0">
                <a:latin typeface="+mn-lt"/>
              </a:rPr>
              <a:t>:  VY_32_INOVACE_159_M1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NÁZEV VZDĚLÁVACÍHO MATERIÁLU</a:t>
            </a:r>
            <a:r>
              <a:rPr lang="cs-CZ" sz="1200" dirty="0" smtClean="0">
                <a:latin typeface="+mn-lt"/>
              </a:rPr>
              <a:t>: Sčítání a odčítání do 20, jedeme na výlet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dirty="0" smtClean="0">
                <a:latin typeface="+mn-lt"/>
              </a:rPr>
              <a:t>NÁZEV ŠKOLY: Základní škola a Mateřská škola, Hevlín, příspěvková organizace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ČÍSLO PROJEKTU</a:t>
            </a:r>
            <a:r>
              <a:rPr lang="cs-CZ" sz="1200" dirty="0" smtClean="0">
                <a:latin typeface="+mn-lt"/>
              </a:rPr>
              <a:t>: CZ.1.07/1.4.00/21.2193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KLÍČOVÁ AKTIVITA</a:t>
            </a:r>
            <a:r>
              <a:rPr lang="cs-CZ" sz="1200" dirty="0" smtClean="0">
                <a:latin typeface="+mn-lt"/>
              </a:rPr>
              <a:t>: III/2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TÉMA HODINY</a:t>
            </a:r>
            <a:r>
              <a:rPr lang="cs-CZ" sz="1200" dirty="0" smtClean="0">
                <a:latin typeface="+mn-lt"/>
              </a:rPr>
              <a:t>: Procvičování +,- do 20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ROČNÍK</a:t>
            </a:r>
            <a:r>
              <a:rPr lang="cs-CZ" sz="1200" dirty="0" smtClean="0">
                <a:latin typeface="+mn-lt"/>
              </a:rPr>
              <a:t>: 1.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PŘEDMĚT</a:t>
            </a:r>
            <a:r>
              <a:rPr lang="cs-CZ" sz="1200" dirty="0" smtClean="0">
                <a:latin typeface="+mn-lt"/>
              </a:rPr>
              <a:t>: Matematika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AUTOR  MATERIÁLU</a:t>
            </a:r>
            <a:r>
              <a:rPr lang="cs-CZ" sz="1200" dirty="0" smtClean="0">
                <a:latin typeface="+mn-lt"/>
              </a:rPr>
              <a:t>: Petra Dohnalová</a:t>
            </a: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200" i="1"/>
          </a:p>
          <a:p>
            <a:pPr>
              <a:spcBef>
                <a:spcPct val="50000"/>
              </a:spcBef>
            </a:pPr>
            <a:endParaRPr lang="cs-CZ" sz="12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pPr eaLnBrk="1" hangingPunct="1"/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VV, PČ, ČJ</a:t>
            </a:r>
            <a:endParaRPr lang="cs-CZ" sz="14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Žáci pracují pod vedením učitelky, plní zadané úkoly, pracují v lavicích , u tabule, samostatně, ve skupinách.</a:t>
            </a:r>
            <a:endParaRPr lang="cs-CZ" sz="14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Žáci si procvičí a zautomatizují +,- do 20.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1400" dirty="0" smtClean="0">
                <a:latin typeface="Arial" charset="0"/>
                <a:cs typeface="Arial" charset="0"/>
              </a:rPr>
              <a:t>Snaha a aktivita převládala, pomoc slabším s vypracováním úkolů.</a:t>
            </a:r>
          </a:p>
          <a:p>
            <a:pPr eaLnBrk="1" hangingPunct="1"/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dirty="0" smtClean="0"/>
              <a:t>Ilustrace </a:t>
            </a:r>
            <a:r>
              <a:rPr lang="cs-CZ" sz="1400" u="sng" dirty="0" smtClean="0"/>
              <a:t>www. Office.</a:t>
            </a:r>
            <a:r>
              <a:rPr lang="cs-CZ" sz="1400" u="sng" dirty="0" err="1" smtClean="0"/>
              <a:t>microsoft.com</a:t>
            </a:r>
            <a:endParaRPr lang="cs-CZ" sz="14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sz="1200" dirty="0" smtClean="0">
              <a:latin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sz="1000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Vlak má 11 vagónů červených a 7 zelených. Kolik má vlak vagónů.</a:t>
            </a:r>
          </a:p>
          <a:p>
            <a:pPr>
              <a:buNone/>
            </a:pPr>
            <a:r>
              <a:rPr lang="cs-CZ" dirty="0" smtClean="0"/>
              <a:t>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………………………………………………………………………….</a:t>
            </a:r>
            <a:endParaRPr lang="cs-CZ" dirty="0"/>
          </a:p>
        </p:txBody>
      </p:sp>
      <p:pic>
        <p:nvPicPr>
          <p:cNvPr id="1026" name="Picture 2" descr="C:\Users\Peťa\AppData\Local\Microsoft\Windows\Temporary Internet Files\Content.IE5\2EKAAWNX\MP90022758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2420888"/>
            <a:ext cx="3657600" cy="24262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Do stanice přijel vlak s 19 vagóny. 6 vagónů mu odpojili. S kolika vagóny ze stanice odjel?</a:t>
            </a:r>
          </a:p>
          <a:p>
            <a:pPr>
              <a:buNone/>
            </a:pPr>
            <a:r>
              <a:rPr lang="cs-CZ" dirty="0" smtClean="0"/>
              <a:t>…………………………………………..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……………………………………………</a:t>
            </a:r>
          </a:p>
          <a:p>
            <a:pPr>
              <a:buNone/>
            </a:pPr>
            <a:r>
              <a:rPr lang="cs-CZ" dirty="0" smtClean="0"/>
              <a:t>……………………………………………</a:t>
            </a:r>
          </a:p>
          <a:p>
            <a:pPr>
              <a:buNone/>
            </a:pPr>
            <a:r>
              <a:rPr lang="cs-CZ" dirty="0" smtClean="0"/>
              <a:t>…………………………………………...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……………………………………………………………………….</a:t>
            </a:r>
            <a:endParaRPr lang="cs-CZ" dirty="0"/>
          </a:p>
        </p:txBody>
      </p:sp>
      <p:pic>
        <p:nvPicPr>
          <p:cNvPr id="2050" name="Picture 2" descr="C:\Users\Peťa\AppData\Local\Microsoft\Windows\Temporary Internet Files\Content.IE5\718AS66W\MP90039972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780928"/>
            <a:ext cx="3133572" cy="20882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úlohy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Na výlet se vypravilo 20 dětí. Chlapců bylo 9. Kolik bylo děvčat? Bylo více chlapců nebo děvčat. O kolik? Porovnej.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……………………………………….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……………………………………….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……………………………………….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…………………………………………………………………..</a:t>
            </a:r>
            <a:endParaRPr lang="cs-CZ" dirty="0"/>
          </a:p>
        </p:txBody>
      </p:sp>
      <p:pic>
        <p:nvPicPr>
          <p:cNvPr id="3076" name="Picture 4" descr="C:\Users\Peťa\AppData\Local\Microsoft\Windows\Temporary Internet Files\Content.IE5\718AS66W\MP90040937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2852936"/>
            <a:ext cx="2806120" cy="18722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našel více hub? Porovnej.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/>
              <a:t>Žofie</a:t>
            </a:r>
          </a:p>
          <a:p>
            <a:pPr>
              <a:buNone/>
            </a:pPr>
            <a:r>
              <a:rPr lang="cs-CZ" dirty="0" smtClean="0"/>
              <a:t>Katka</a:t>
            </a:r>
          </a:p>
          <a:p>
            <a:pPr>
              <a:buNone/>
            </a:pPr>
            <a:r>
              <a:rPr lang="cs-CZ" dirty="0" smtClean="0"/>
              <a:t>Petr </a:t>
            </a:r>
          </a:p>
          <a:p>
            <a:pPr>
              <a:buNone/>
            </a:pPr>
            <a:r>
              <a:rPr lang="cs-CZ" dirty="0" smtClean="0"/>
              <a:t>Filip</a:t>
            </a:r>
          </a:p>
          <a:p>
            <a:pPr>
              <a:buNone/>
            </a:pPr>
            <a:r>
              <a:rPr lang="cs-CZ" dirty="0" smtClean="0"/>
              <a:t>Alice</a:t>
            </a:r>
          </a:p>
          <a:p>
            <a:pPr>
              <a:buNone/>
            </a:pPr>
            <a:r>
              <a:rPr lang="cs-CZ" dirty="0" smtClean="0"/>
              <a:t>Jiřina</a:t>
            </a:r>
          </a:p>
          <a:p>
            <a:pPr>
              <a:buNone/>
            </a:pPr>
            <a:r>
              <a:rPr lang="cs-CZ" dirty="0" smtClean="0"/>
              <a:t>Ondra</a:t>
            </a:r>
          </a:p>
          <a:p>
            <a:pPr>
              <a:buNone/>
            </a:pPr>
            <a:r>
              <a:rPr lang="cs-CZ" dirty="0" smtClean="0"/>
              <a:t>Klára                                     Nejvíc hub našel/a…………..</a:t>
            </a:r>
          </a:p>
          <a:p>
            <a:pPr>
              <a:buNone/>
            </a:pPr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907704" y="1556792"/>
          <a:ext cx="1080120" cy="432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060"/>
                <a:gridCol w="540060"/>
              </a:tblGrid>
              <a:tr h="540060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3347864" y="1556792"/>
          <a:ext cx="1080120" cy="432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0120"/>
              </a:tblGrid>
              <a:tr h="5400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100" name="Picture 4" descr="C:\Users\Peťa\AppData\Local\Microsoft\Windows\Temporary Internet Files\Content.IE5\Z2KDMS5E\MC90019327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44396" y="1292038"/>
            <a:ext cx="3504068" cy="403375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 Zoologické zahradě bylo 12 plameňáků a 6 opic. Kolik jich tam bylo dohromady?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……………………………………………………….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……………………………………………………….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……………………………………………………….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………………………………………………………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………………………………………………………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5122" name="Picture 2" descr="C:\Users\Peťa\AppData\Local\Microsoft\Windows\Temporary Internet Files\Content.IE5\718AS66W\MC90035612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40352" y="2780928"/>
            <a:ext cx="1041502" cy="1806854"/>
          </a:xfrm>
          <a:prstGeom prst="rect">
            <a:avLst/>
          </a:prstGeom>
          <a:noFill/>
        </p:spPr>
      </p:pic>
      <p:pic>
        <p:nvPicPr>
          <p:cNvPr id="5123" name="Picture 3" descr="C:\Users\Peťa\AppData\Local\Microsoft\Windows\Temporary Internet Files\Content.IE5\718AS66W\MC90035612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2708920"/>
            <a:ext cx="1041502" cy="1806854"/>
          </a:xfrm>
          <a:prstGeom prst="rect">
            <a:avLst/>
          </a:prstGeom>
          <a:noFill/>
        </p:spPr>
      </p:pic>
      <p:pic>
        <p:nvPicPr>
          <p:cNvPr id="5124" name="Picture 4" descr="C:\Users\Peťa\AppData\Local\Microsoft\Windows\Temporary Internet Files\Content.IE5\Z2KDMS5E\MC90044137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0"/>
            <a:ext cx="1793875" cy="1822450"/>
          </a:xfrm>
          <a:prstGeom prst="rect">
            <a:avLst/>
          </a:prstGeom>
          <a:noFill/>
        </p:spPr>
      </p:pic>
      <p:pic>
        <p:nvPicPr>
          <p:cNvPr id="7" name="Picture 3" descr="C:\Users\Peťa\AppData\Local\Microsoft\Windows\Temporary Internet Files\Content.IE5\718AS66W\MC90035612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4365104"/>
            <a:ext cx="1041502" cy="1806854"/>
          </a:xfrm>
          <a:prstGeom prst="rect">
            <a:avLst/>
          </a:prstGeom>
          <a:noFill/>
        </p:spPr>
      </p:pic>
      <p:pic>
        <p:nvPicPr>
          <p:cNvPr id="8" name="Picture 3" descr="C:\Users\Peťa\AppData\Local\Microsoft\Windows\Temporary Internet Files\Content.IE5\718AS66W\MC90035612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68344" y="4509120"/>
            <a:ext cx="1041502" cy="180685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Kolik ledních medvědů je v  jeskyni?</a:t>
            </a:r>
            <a:endParaRPr lang="cs-CZ" dirty="0"/>
          </a:p>
        </p:txBody>
      </p:sp>
      <p:pic>
        <p:nvPicPr>
          <p:cNvPr id="6148" name="Picture 4" descr="C:\Users\Peťa\AppData\Local\Microsoft\Windows\Temporary Internet Files\Content.IE5\39B8X6UL\MP90040109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628800"/>
            <a:ext cx="2712844" cy="1807856"/>
          </a:xfrm>
          <a:prstGeom prst="rect">
            <a:avLst/>
          </a:prstGeom>
          <a:noFill/>
        </p:spPr>
      </p:pic>
      <p:pic>
        <p:nvPicPr>
          <p:cNvPr id="6149" name="Picture 5" descr="C:\Users\Peťa\AppData\Local\Microsoft\Windows\Temporary Internet Files\Content.IE5\718AS66W\MP90040690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31108" y="1868424"/>
            <a:ext cx="2081784" cy="3121152"/>
          </a:xfrm>
          <a:prstGeom prst="rect">
            <a:avLst/>
          </a:prstGeom>
          <a:noFill/>
        </p:spPr>
      </p:pic>
      <p:pic>
        <p:nvPicPr>
          <p:cNvPr id="9" name="Picture 4" descr="C:\Users\Peťa\AppData\Local\Microsoft\Windows\Temporary Internet Files\Content.IE5\39B8X6UL\MP90040109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509120"/>
            <a:ext cx="2712844" cy="1807856"/>
          </a:xfrm>
          <a:prstGeom prst="rect">
            <a:avLst/>
          </a:prstGeom>
          <a:noFill/>
        </p:spPr>
      </p:pic>
      <p:pic>
        <p:nvPicPr>
          <p:cNvPr id="10" name="Picture 4" descr="C:\Users\Peťa\AppData\Local\Microsoft\Windows\Temporary Internet Files\Content.IE5\39B8X6UL\MP90040109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1772816"/>
            <a:ext cx="2712844" cy="1807856"/>
          </a:xfrm>
          <a:prstGeom prst="rect">
            <a:avLst/>
          </a:prstGeom>
          <a:noFill/>
        </p:spPr>
      </p:pic>
      <p:pic>
        <p:nvPicPr>
          <p:cNvPr id="11" name="Picture 4" descr="C:\Users\Peťa\AppData\Local\Microsoft\Windows\Temporary Internet Files\Content.IE5\39B8X6UL\MP90040109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4437112"/>
            <a:ext cx="2712844" cy="1807856"/>
          </a:xfrm>
          <a:prstGeom prst="rect">
            <a:avLst/>
          </a:prstGeom>
          <a:noFill/>
        </p:spPr>
      </p:pic>
      <p:graphicFrame>
        <p:nvGraphicFramePr>
          <p:cNvPr id="12" name="Diagram 11"/>
          <p:cNvGraphicFramePr/>
          <p:nvPr/>
        </p:nvGraphicFramePr>
        <p:xfrm>
          <a:off x="0" y="1484784"/>
          <a:ext cx="3707904" cy="6638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13" name="Diagram 12"/>
          <p:cNvGraphicFramePr/>
          <p:nvPr/>
        </p:nvGraphicFramePr>
        <p:xfrm>
          <a:off x="0" y="3717032"/>
          <a:ext cx="3707904" cy="6722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graphicFrame>
        <p:nvGraphicFramePr>
          <p:cNvPr id="14" name="Diagram 13"/>
          <p:cNvGraphicFramePr/>
          <p:nvPr/>
        </p:nvGraphicFramePr>
        <p:xfrm>
          <a:off x="5436096" y="3789040"/>
          <a:ext cx="3707904" cy="6638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4" r:lo="rId15" r:qs="rId16" r:cs="rId17"/>
          </a:graphicData>
        </a:graphic>
      </p:graphicFrame>
      <p:graphicFrame>
        <p:nvGraphicFramePr>
          <p:cNvPr id="15" name="Diagram 14"/>
          <p:cNvGraphicFramePr/>
          <p:nvPr/>
        </p:nvGraphicFramePr>
        <p:xfrm>
          <a:off x="5436096" y="1628800"/>
          <a:ext cx="3707904" cy="6638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9" r:lo="rId20" r:qs="rId21" r:cs="rId22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686800" cy="485740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Kolik lidí navštívilo v každém dni Zoo?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Nejvíce přijelo v ……………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Nejméně přijelo v …………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51520" y="2348880"/>
          <a:ext cx="2880320" cy="4104457"/>
        </p:xfrm>
        <a:graphic>
          <a:graphicData uri="http://schemas.openxmlformats.org/drawingml/2006/table">
            <a:tbl>
              <a:tblPr firstRow="1" bandRow="1">
                <a:tableStyleId>{18603FDC-E32A-4AB5-989C-0864C3EAD2B8}</a:tableStyleId>
              </a:tblPr>
              <a:tblGrid>
                <a:gridCol w="1200133"/>
                <a:gridCol w="800089"/>
                <a:gridCol w="880098"/>
              </a:tblGrid>
              <a:tr h="5863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Pondělí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/>
                </a:tc>
              </a:tr>
              <a:tr h="5863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Úterý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</a:tr>
              <a:tr h="5863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Středa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</a:tr>
              <a:tr h="5863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Čtvrtek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  <a:tr h="5863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Pátek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5863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Sobota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</a:tr>
              <a:tr h="5863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Neděle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419872" y="2348880"/>
          <a:ext cx="1175792" cy="4104457"/>
        </p:xfrm>
        <a:graphic>
          <a:graphicData uri="http://schemas.openxmlformats.org/drawingml/2006/table">
            <a:tbl>
              <a:tblPr firstRow="1" bandRow="1">
                <a:tableStyleId>{18603FDC-E32A-4AB5-989C-0864C3EAD2B8}</a:tableStyleId>
              </a:tblPr>
              <a:tblGrid>
                <a:gridCol w="1175792"/>
              </a:tblGrid>
              <a:tr h="58635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8635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8635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8635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8635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8635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8635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7544" y="2348880"/>
          <a:ext cx="8229600" cy="3108960"/>
        </p:xfrm>
        <a:graphic>
          <a:graphicData uri="http://schemas.openxmlformats.org/drawingml/2006/table">
            <a:tbl>
              <a:tblPr firstRow="1" bandRow="1">
                <a:tableStyleId>{E269D01E-BC32-4049-B463-5C60D7B0CCD2}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15-4=</a:t>
                      </a:r>
                      <a:endParaRPr lang="cs-CZ" sz="28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20-9=</a:t>
                      </a:r>
                      <a:endParaRPr lang="cs-CZ" sz="28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11+3=</a:t>
                      </a:r>
                      <a:endParaRPr lang="cs-CZ" sz="28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17+3=</a:t>
                      </a:r>
                      <a:endParaRPr lang="cs-CZ" sz="28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19+1=</a:t>
                      </a:r>
                      <a:endParaRPr lang="cs-CZ" sz="28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16+3=</a:t>
                      </a:r>
                      <a:endParaRPr lang="cs-CZ" sz="28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18-3=</a:t>
                      </a:r>
                      <a:endParaRPr lang="cs-CZ" sz="28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19+1=</a:t>
                      </a:r>
                      <a:endParaRPr lang="cs-CZ" sz="28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4+6=</a:t>
                      </a:r>
                      <a:endParaRPr lang="cs-CZ" sz="28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18+2=</a:t>
                      </a:r>
                      <a:endParaRPr lang="cs-CZ" sz="28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13+3=</a:t>
                      </a:r>
                      <a:endParaRPr lang="cs-CZ" sz="28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14-4=</a:t>
                      </a:r>
                      <a:endParaRPr lang="cs-CZ" sz="28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20-10=</a:t>
                      </a:r>
                      <a:endParaRPr lang="cs-CZ" sz="28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10-9=</a:t>
                      </a:r>
                      <a:endParaRPr lang="cs-CZ" sz="28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14+3=</a:t>
                      </a:r>
                      <a:endParaRPr lang="cs-CZ" sz="28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12+5=</a:t>
                      </a:r>
                      <a:endParaRPr lang="cs-CZ" sz="28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19-5=</a:t>
                      </a:r>
                      <a:endParaRPr lang="cs-CZ" sz="28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10-5=</a:t>
                      </a:r>
                      <a:endParaRPr lang="cs-CZ" sz="28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10+7=</a:t>
                      </a:r>
                      <a:endParaRPr lang="cs-CZ" sz="28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12+2=</a:t>
                      </a:r>
                      <a:endParaRPr lang="cs-CZ" sz="28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17+3=</a:t>
                      </a:r>
                      <a:endParaRPr lang="cs-CZ" sz="28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16-3=</a:t>
                      </a:r>
                      <a:endParaRPr lang="cs-CZ" sz="28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18-7=</a:t>
                      </a:r>
                      <a:endParaRPr lang="cs-CZ" sz="28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10+9=</a:t>
                      </a:r>
                      <a:endParaRPr lang="cs-CZ" sz="28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12-2=</a:t>
                      </a:r>
                      <a:endParaRPr lang="cs-CZ" sz="28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18+2=</a:t>
                      </a:r>
                      <a:endParaRPr lang="cs-CZ" sz="28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18-5=</a:t>
                      </a:r>
                      <a:endParaRPr lang="cs-CZ" sz="28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16-3=</a:t>
                      </a:r>
                      <a:endParaRPr lang="cs-CZ" sz="28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10+10=</a:t>
                      </a:r>
                      <a:endParaRPr lang="cs-CZ" sz="28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10+5=</a:t>
                      </a:r>
                      <a:endParaRPr lang="cs-CZ" sz="28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170" name="Picture 2" descr="C:\Users\Peťa\AppData\Local\Microsoft\Windows\Temporary Internet Files\Content.IE5\718AS66W\MC90023328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260648"/>
            <a:ext cx="2798329" cy="18722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 </a:t>
            </a:r>
            <a:r>
              <a:rPr lang="cs-CZ" dirty="0" smtClean="0"/>
              <a:t>ZOO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/>
              <a:t>Kolik je v zoo zeber a klokanů?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V zoo je …… zeber a klokanů.</a:t>
            </a:r>
            <a:endParaRPr lang="cs-CZ" dirty="0"/>
          </a:p>
        </p:txBody>
      </p:sp>
      <p:pic>
        <p:nvPicPr>
          <p:cNvPr id="8195" name="Picture 3" descr="C:\Users\Peťa\AppData\Local\Microsoft\Windows\Temporary Internet Files\Content.IE5\Z2KDMS5E\MP90028912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2420888"/>
            <a:ext cx="877619" cy="1326376"/>
          </a:xfrm>
          <a:prstGeom prst="rect">
            <a:avLst/>
          </a:prstGeom>
          <a:noFill/>
        </p:spPr>
      </p:pic>
      <p:pic>
        <p:nvPicPr>
          <p:cNvPr id="6" name="Picture 3" descr="C:\Users\Peťa\AppData\Local\Microsoft\Windows\Temporary Internet Files\Content.IE5\Z2KDMS5E\MP90028912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2348880"/>
            <a:ext cx="935024" cy="1413134"/>
          </a:xfrm>
          <a:prstGeom prst="rect">
            <a:avLst/>
          </a:prstGeom>
          <a:noFill/>
        </p:spPr>
      </p:pic>
      <p:pic>
        <p:nvPicPr>
          <p:cNvPr id="7" name="Picture 3" descr="C:\Users\Peťa\AppData\Local\Microsoft\Windows\Temporary Internet Files\Content.IE5\Z2KDMS5E\MP90028912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2348880"/>
            <a:ext cx="864096" cy="1305938"/>
          </a:xfrm>
          <a:prstGeom prst="rect">
            <a:avLst/>
          </a:prstGeom>
          <a:noFill/>
        </p:spPr>
      </p:pic>
      <p:pic>
        <p:nvPicPr>
          <p:cNvPr id="8" name="Picture 3" descr="C:\Users\Peťa\AppData\Local\Microsoft\Windows\Temporary Internet Files\Content.IE5\Z2KDMS5E\MP90028912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2492896"/>
            <a:ext cx="864096" cy="1305938"/>
          </a:xfrm>
          <a:prstGeom prst="rect">
            <a:avLst/>
          </a:prstGeom>
          <a:noFill/>
        </p:spPr>
      </p:pic>
      <p:pic>
        <p:nvPicPr>
          <p:cNvPr id="9" name="Picture 3" descr="C:\Users\Peťa\AppData\Local\Microsoft\Windows\Temporary Internet Files\Content.IE5\Z2KDMS5E\MP90028912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91880" y="2492896"/>
            <a:ext cx="829974" cy="1254368"/>
          </a:xfrm>
          <a:prstGeom prst="rect">
            <a:avLst/>
          </a:prstGeom>
          <a:noFill/>
        </p:spPr>
      </p:pic>
      <p:pic>
        <p:nvPicPr>
          <p:cNvPr id="8196" name="Picture 4" descr="C:\Users\Peťa\AppData\Local\Microsoft\Windows\Temporary Internet Files\Content.IE5\Z2KDMS5E\MP90028912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2420888"/>
            <a:ext cx="936104" cy="1414767"/>
          </a:xfrm>
          <a:prstGeom prst="rect">
            <a:avLst/>
          </a:prstGeom>
          <a:noFill/>
        </p:spPr>
      </p:pic>
      <p:pic>
        <p:nvPicPr>
          <p:cNvPr id="8197" name="Picture 5" descr="C:\Users\Peťa\AppData\Local\Microsoft\Windows\Temporary Internet Files\Content.IE5\718AS66W\MC90011136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051720" y="4077072"/>
            <a:ext cx="2016223" cy="1102315"/>
          </a:xfrm>
          <a:prstGeom prst="rect">
            <a:avLst/>
          </a:prstGeom>
          <a:noFill/>
        </p:spPr>
      </p:pic>
      <p:pic>
        <p:nvPicPr>
          <p:cNvPr id="8198" name="Picture 6" descr="C:\Users\Peťa\AppData\Local\Microsoft\Windows\Temporary Internet Files\Content.IE5\718AS66W\MC90011136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7544" y="4077072"/>
            <a:ext cx="1727729" cy="944589"/>
          </a:xfrm>
          <a:prstGeom prst="rect">
            <a:avLst/>
          </a:prstGeom>
          <a:noFill/>
        </p:spPr>
      </p:pic>
      <p:pic>
        <p:nvPicPr>
          <p:cNvPr id="8200" name="Picture 8" descr="C:\Users\Peťa\AppData\Local\Microsoft\Windows\Temporary Internet Files\Content.IE5\718AS66W\MC90011136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8" y="5301208"/>
            <a:ext cx="1859437" cy="1016597"/>
          </a:xfrm>
          <a:prstGeom prst="rect">
            <a:avLst/>
          </a:prstGeom>
          <a:noFill/>
        </p:spPr>
      </p:pic>
      <p:pic>
        <p:nvPicPr>
          <p:cNvPr id="8201" name="Picture 9" descr="C:\Users\Peťa\AppData\Local\Microsoft\Windows\Temporary Internet Files\Content.IE5\718AS66W\MC90011136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23728" y="5085184"/>
            <a:ext cx="1915463" cy="10472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423</Words>
  <Application>Microsoft Office PowerPoint</Application>
  <PresentationFormat>Předvádění na obrazovce (4:3)</PresentationFormat>
  <Paragraphs>149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POPIS MATERIÁLU</vt:lpstr>
      <vt:lpstr>Slovní úloha</vt:lpstr>
      <vt:lpstr>Slovní úloha</vt:lpstr>
      <vt:lpstr>Slovní úlohy</vt:lpstr>
      <vt:lpstr>Kdo našel více hub? Porovnej.</vt:lpstr>
      <vt:lpstr>Slovní úloha</vt:lpstr>
      <vt:lpstr>Kolik ledních medvědů je v  jeskyni?</vt:lpstr>
      <vt:lpstr>Vypočítej</vt:lpstr>
      <vt:lpstr>Vypočítej</vt:lpstr>
      <vt:lpstr>V ZOO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Jedeme na výlet</dc:title>
  <dc:creator>Peťa</dc:creator>
  <cp:lastModifiedBy>Petra</cp:lastModifiedBy>
  <cp:revision>9</cp:revision>
  <dcterms:created xsi:type="dcterms:W3CDTF">2012-04-21T16:59:30Z</dcterms:created>
  <dcterms:modified xsi:type="dcterms:W3CDTF">2012-09-16T20:36:28Z</dcterms:modified>
</cp:coreProperties>
</file>