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BBE3C-96B5-4F48-9E6C-F62935BE8836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CC017-E472-4DFF-9D19-EF46BCDFE3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VY_32_INOVACE_160_M1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Rozklad čísel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Rozklad čísel , čísla </a:t>
            </a:r>
            <a:r>
              <a:rPr lang="cs-CZ" sz="1200" smtClean="0">
                <a:latin typeface="+mn-lt"/>
              </a:rPr>
              <a:t>do 10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POPIS MATERIÁLU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</a:t>
            </a:r>
            <a:r>
              <a:rPr lang="cs-CZ" sz="2100" dirty="0" smtClean="0">
                <a:latin typeface="Arial" charset="0"/>
                <a:cs typeface="Arial" charset="0"/>
              </a:rPr>
              <a:t>lavicích, </a:t>
            </a:r>
            <a:r>
              <a:rPr lang="cs-CZ" sz="2100" dirty="0" smtClean="0">
                <a:latin typeface="Arial" charset="0"/>
                <a:cs typeface="Arial" charset="0"/>
              </a:rPr>
              <a:t>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rozklad čísel do 10.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 číslo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187624" y="3212976"/>
            <a:ext cx="1152128" cy="1080120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6</a:t>
            </a:r>
            <a:endParaRPr lang="cs-CZ" sz="5400" dirty="0"/>
          </a:p>
        </p:txBody>
      </p:sp>
      <p:sp>
        <p:nvSpPr>
          <p:cNvPr id="5" name="Elipsa 4"/>
          <p:cNvSpPr/>
          <p:nvPr/>
        </p:nvSpPr>
        <p:spPr>
          <a:xfrm>
            <a:off x="5652120" y="3356992"/>
            <a:ext cx="1152128" cy="1080120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5</a:t>
            </a:r>
            <a:endParaRPr lang="cs-CZ" sz="5400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2195736" y="1844824"/>
            <a:ext cx="1008112" cy="151216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339752" y="3140968"/>
            <a:ext cx="1008112" cy="43204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339752" y="3789040"/>
            <a:ext cx="914400" cy="91440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051720" y="4221088"/>
            <a:ext cx="1296144" cy="151216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3203848" y="1628800"/>
            <a:ext cx="1224136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1+5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3275856" y="2924944"/>
            <a:ext cx="1224136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4+2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3203848" y="4365104"/>
            <a:ext cx="1224136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0+6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3347864" y="5445224"/>
            <a:ext cx="1224136" cy="50405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3+3</a:t>
            </a:r>
            <a:endParaRPr lang="cs-CZ" sz="3200" dirty="0"/>
          </a:p>
        </p:txBody>
      </p:sp>
      <p:cxnSp>
        <p:nvCxnSpPr>
          <p:cNvPr id="18" name="Přímá spojovací čára 17"/>
          <p:cNvCxnSpPr/>
          <p:nvPr/>
        </p:nvCxnSpPr>
        <p:spPr>
          <a:xfrm flipV="1">
            <a:off x="6588224" y="1988840"/>
            <a:ext cx="1008112" cy="151216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732240" y="3212976"/>
            <a:ext cx="1008112" cy="432048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732240" y="4077072"/>
            <a:ext cx="914400" cy="91440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7524328" y="1772816"/>
            <a:ext cx="1224136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1+4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7596336" y="3068960"/>
            <a:ext cx="1224136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3+2</a:t>
            </a:r>
            <a:endParaRPr lang="cs-CZ" sz="3600" dirty="0"/>
          </a:p>
        </p:txBody>
      </p:sp>
      <p:sp>
        <p:nvSpPr>
          <p:cNvPr id="24" name="Obdélník 23"/>
          <p:cNvSpPr/>
          <p:nvPr/>
        </p:nvSpPr>
        <p:spPr>
          <a:xfrm>
            <a:off x="7524328" y="4725144"/>
            <a:ext cx="1224136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/>
              <a:t>0</a:t>
            </a:r>
            <a:r>
              <a:rPr lang="cs-CZ" sz="3600" dirty="0" smtClean="0"/>
              <a:t>+5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Na lístky kytiček doplň čísla, aby jejich součet byl vždy shodný s číslem v kytičce.</a:t>
            </a:r>
            <a:endParaRPr lang="cs-CZ" sz="3600" dirty="0"/>
          </a:p>
        </p:txBody>
      </p:sp>
      <p:sp>
        <p:nvSpPr>
          <p:cNvPr id="4" name="Šestnácticípá hvězda 3"/>
          <p:cNvSpPr/>
          <p:nvPr/>
        </p:nvSpPr>
        <p:spPr>
          <a:xfrm>
            <a:off x="971600" y="1556792"/>
            <a:ext cx="1944216" cy="1872208"/>
          </a:xfrm>
          <a:prstGeom prst="star16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</a:t>
            </a:r>
            <a:endParaRPr lang="cs-CZ" sz="60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79712" y="3284984"/>
            <a:ext cx="0" cy="3573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1979712" y="3284984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1979712" y="407707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1979712" y="479715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1979712" y="5805264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899592" y="3356992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99592" y="414908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899592" y="486916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899592" y="5877272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1" name="Srdce 20"/>
          <p:cNvSpPr/>
          <p:nvPr/>
        </p:nvSpPr>
        <p:spPr>
          <a:xfrm rot="13605862">
            <a:off x="2667096" y="541566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 rot="13605862">
            <a:off x="2667097" y="289538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 rot="13605862">
            <a:off x="2667097" y="361546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 rot="13605862">
            <a:off x="2667096" y="433554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 rot="7482779">
            <a:off x="392468" y="5442157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 rot="7482779">
            <a:off x="392468" y="4434045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 rot="7482779">
            <a:off x="464477" y="3713964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 rot="7482779">
            <a:off x="392469" y="2921877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nácticípá hvězda 28"/>
          <p:cNvSpPr/>
          <p:nvPr/>
        </p:nvSpPr>
        <p:spPr>
          <a:xfrm>
            <a:off x="5868144" y="1628800"/>
            <a:ext cx="1944216" cy="1872208"/>
          </a:xfrm>
          <a:prstGeom prst="star16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9</a:t>
            </a:r>
            <a:endParaRPr lang="cs-CZ" sz="6000" dirty="0"/>
          </a:p>
        </p:txBody>
      </p:sp>
      <p:cxnSp>
        <p:nvCxnSpPr>
          <p:cNvPr id="30" name="Přímá spojovací čára 29"/>
          <p:cNvCxnSpPr/>
          <p:nvPr/>
        </p:nvCxnSpPr>
        <p:spPr>
          <a:xfrm flipV="1">
            <a:off x="6876256" y="335699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6876256" y="4149080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V="1">
            <a:off x="6876256" y="4869160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V="1">
            <a:off x="6876256" y="587727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5796136" y="342900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5796136" y="4221088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5796136" y="4941168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5796136" y="594928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2" name="Srdce 41"/>
          <p:cNvSpPr/>
          <p:nvPr/>
        </p:nvSpPr>
        <p:spPr>
          <a:xfrm rot="13605862">
            <a:off x="7563640" y="548767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rdce 42"/>
          <p:cNvSpPr/>
          <p:nvPr/>
        </p:nvSpPr>
        <p:spPr>
          <a:xfrm rot="13605862">
            <a:off x="7563641" y="296739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 rot="13605862">
            <a:off x="7563641" y="368747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 rot="13605862">
            <a:off x="7563640" y="440755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 rot="7482779">
            <a:off x="5289012" y="5514165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 rot="7482779">
            <a:off x="5289012" y="4506053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 rot="7482779">
            <a:off x="5361021" y="3785972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 rot="7482779">
            <a:off x="5289013" y="2993885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ovací šipka 70"/>
          <p:cNvCxnSpPr/>
          <p:nvPr/>
        </p:nvCxnSpPr>
        <p:spPr>
          <a:xfrm>
            <a:off x="6876256" y="3284984"/>
            <a:ext cx="0" cy="3573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Šestnácticípá hvězda 13"/>
          <p:cNvSpPr/>
          <p:nvPr/>
        </p:nvSpPr>
        <p:spPr>
          <a:xfrm>
            <a:off x="5868144" y="1628800"/>
            <a:ext cx="1944216" cy="1872208"/>
          </a:xfrm>
          <a:prstGeom prst="star16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5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 flipV="1">
            <a:off x="6876256" y="335699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876256" y="4149080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6876256" y="4869160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6876256" y="587727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796136" y="342900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796136" y="4221088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796136" y="4941168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5796136" y="594928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3" name="Srdce 22"/>
          <p:cNvSpPr/>
          <p:nvPr/>
        </p:nvSpPr>
        <p:spPr>
          <a:xfrm rot="13605862">
            <a:off x="7563640" y="548767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 rot="13605862">
            <a:off x="7563641" y="296739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 rot="13605862">
            <a:off x="7563641" y="368747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 rot="13605862">
            <a:off x="7563640" y="4407552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 rot="7482779">
            <a:off x="5289012" y="5514165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 rot="7482779">
            <a:off x="5289012" y="4506053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 rot="7482779">
            <a:off x="5361021" y="3785972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 rot="7482779">
            <a:off x="5289013" y="2993885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6876256" y="3284984"/>
            <a:ext cx="0" cy="3573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2" name="Šestnácticípá hvězda 31"/>
          <p:cNvSpPr/>
          <p:nvPr/>
        </p:nvSpPr>
        <p:spPr>
          <a:xfrm>
            <a:off x="1691680" y="1556792"/>
            <a:ext cx="1944216" cy="1872208"/>
          </a:xfrm>
          <a:prstGeom prst="star16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8</a:t>
            </a:r>
          </a:p>
        </p:txBody>
      </p:sp>
      <p:cxnSp>
        <p:nvCxnSpPr>
          <p:cNvPr id="33" name="Přímá spojovací čára 32"/>
          <p:cNvCxnSpPr/>
          <p:nvPr/>
        </p:nvCxnSpPr>
        <p:spPr>
          <a:xfrm flipV="1">
            <a:off x="2699792" y="3284984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flipV="1">
            <a:off x="2699792" y="407707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2699792" y="4797152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2699792" y="5805264"/>
            <a:ext cx="936104" cy="576064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619672" y="3356992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1619672" y="414908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1619672" y="4869160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619672" y="5877272"/>
            <a:ext cx="1080120" cy="504056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1" name="Srdce 40"/>
          <p:cNvSpPr/>
          <p:nvPr/>
        </p:nvSpPr>
        <p:spPr>
          <a:xfrm rot="13605862">
            <a:off x="3387176" y="541566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rdce 41"/>
          <p:cNvSpPr/>
          <p:nvPr/>
        </p:nvSpPr>
        <p:spPr>
          <a:xfrm rot="13605862">
            <a:off x="3387177" y="289538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rdce 42"/>
          <p:cNvSpPr/>
          <p:nvPr/>
        </p:nvSpPr>
        <p:spPr>
          <a:xfrm rot="13605862">
            <a:off x="3387177" y="361546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 rot="13605862">
            <a:off x="3387176" y="4335544"/>
            <a:ext cx="792088" cy="648072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 rot="7482779">
            <a:off x="1112548" y="5442157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 rot="7482779">
            <a:off x="1112548" y="4434045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 rot="7482779">
            <a:off x="1184557" y="3713964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 rot="7482779">
            <a:off x="1112549" y="2921877"/>
            <a:ext cx="720080" cy="720080"/>
          </a:xfrm>
          <a:prstGeom prst="hear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2699792" y="3212976"/>
            <a:ext cx="0" cy="3573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50" name="Nadpis 4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lístky kytiček doplň čísla, aby jejich součet byl vždy shodný s číslem v kytičce.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    10      9	8	7	6	5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      4	3	2	1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3923928" y="436510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1187624" y="436510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2915816" y="436510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2051720" y="2060848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051720" y="436510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1187624" y="2060848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5796136" y="2060848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4860032" y="2060848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3923928" y="2060848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2987824" y="2060848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5292080" y="20608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619672" y="20608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4355976" y="20608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419872" y="20608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483768" y="20608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6156176" y="2060848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4355976" y="436510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3347864" y="436510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2483768" y="436510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1619672" y="436510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7" name="Picture 3" descr="C:\Users\Peťa\AppData\Local\Microsoft\Windows\Temporary Internet Files\Content.IE5\Z2KDMS5E\MM90028357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24944"/>
            <a:ext cx="2242933" cy="15277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3316 -0.52289 C -0.72257 -0.51572 -0.72222 -0.50693 -0.71319 -0.49838 C -0.70538 -0.45675 -0.67066 -0.42923 -0.64097 -0.42252 C -0.63889 -0.42113 -0.63663 -0.41998 -0.63472 -0.41836 C -0.63264 -0.41651 -0.6309 -0.41373 -0.62864 -0.41211 C -0.62673 -0.41073 -0.61701 -0.40841 -0.61632 -0.40818 C -0.60729 -0.40009 -0.6 -0.40124 -0.58854 -0.39986 C -0.57257 -0.39153 -0.56285 -0.3876 -0.54548 -0.38552 C -0.52656 -0.37673 -0.53611 -0.38043 -0.49323 -0.38552 C -0.49045 -0.38598 -0.48576 -0.39408 -0.48403 -0.39593 C -0.48108 -0.39893 -0.47483 -0.40402 -0.47483 -0.40402 C -0.46927 -0.42622 -0.4684 -0.45166 -0.48559 -0.45929 C -0.48715 -0.46068 -0.48837 -0.46253 -0.4901 -0.46346 C -0.49305 -0.46531 -0.4993 -0.46762 -0.4993 -0.46762 C -0.50903 -0.46623 -0.51771 -0.46438 -0.52708 -0.46137 C -0.53021 -0.4586 -0.53316 -0.45606 -0.53628 -0.45328 C -0.53871 -0.4512 -0.54184 -0.44218 -0.54392 -0.43894 C -0.54739 -0.43339 -0.55035 -0.43085 -0.55469 -0.42645 C -0.55868 -0.41628 -0.56302 -0.40888 -0.56545 -0.39778 C -0.56493 -0.38274 -0.5658 -0.36748 -0.56406 -0.35268 C -0.56371 -0.3499 -0.56024 -0.34921 -0.55937 -0.34667 C -0.55816 -0.34297 -0.55885 -0.33834 -0.55781 -0.33441 C -0.5559 -0.32678 -0.54965 -0.32123 -0.54705 -0.31383 C -0.54392 -0.30458 -0.54392 -0.29417 -0.54097 -0.28515 C -0.53733 -0.27405 -0.52778 -0.26618 -0.51944 -0.26272 C -0.51233 -0.25323 -0.50382 -0.24745 -0.49635 -0.23797 C -0.49288 -0.23358 -0.48889 -0.23011 -0.48559 -0.22571 C -0.4842 -0.22386 -0.48403 -0.22086 -0.48246 -0.21947 C -0.48125 -0.21831 -0.47274 -0.21461 -0.47014 -0.21346 C -0.45694 -0.19588 -0.47587 -0.22016 -0.45781 -0.2012 C -0.45555 -0.19889 -0.45399 -0.19542 -0.45191 -0.19287 C -0.44375 -0.18408 -0.43559 -0.17807 -0.42708 -0.17044 C -0.42135 -0.15911 -0.42726 -0.16766 -0.41632 -0.16211 C -0.3934 -0.15032 -0.41406 -0.15633 -0.39479 -0.15194 C -0.39132 -0.14963 -0.38698 -0.14708 -0.38403 -0.14384 C -0.38229 -0.14199 -0.38142 -0.13853 -0.37934 -0.1376 C -0.37552 -0.13575 -0.37118 -0.13621 -0.36701 -0.13552 C -0.3566 -0.13066 -0.34792 -0.12095 -0.33785 -0.11517 C -0.3217 -0.10592 -0.3125 -0.10291 -0.29479 -0.1006 C -0.26215 -0.10129 -0.22917 -0.10083 -0.19635 -0.10291 C -0.19305 -0.10291 -0.19045 -0.10592 -0.18715 -0.10684 C -0.17743 -0.10939 -0.16753 -0.111 -0.15798 -0.11309 C -0.1375 -0.11748 -0.11805 -0.12002 -0.09809 -0.12742 C -0.09392 -0.13112 -0.08576 -0.14061 -0.0809 -0.14176 C -0.07101 -0.14431 -0.06042 -0.14384 -0.05035 -0.14569 C -0.04566 -0.14778 -0.04062 -0.14916 -0.03628 -0.15194 C -0.03403 -0.15333 -0.03246 -0.15656 -0.03021 -0.15818 C -0.01823 -0.16697 -0.02673 -0.15841 -0.01632 -0.1642 C -0.0092 -0.16836 -0.00035 -0.17368 0.00677 -0.17853 C 0.01754 -0.18593 0.02465 -0.20189 0.03594 -0.20721 C 0.04063 -0.21646 0.04601 -0.22386 0.05295 -0.22988 C 0.05538 -0.23913 0.0559 -0.24884 0.05747 -0.25855 C 0.05642 -0.27359 0.05677 -0.28885 0.05452 -0.30388 C 0.05399 -0.30643 0.04705 -0.3092 0.04531 -0.30966 C 0.04063 -0.31128 0.03611 -0.31244 0.03142 -0.31383 C 0.02066 -0.31313 0.00955 -0.31544 -0.00087 -0.31174 C -0.00503 -0.31036 -0.00694 -0.30388 -0.01007 -0.29949 C -0.01267 -0.29602 -0.01632 -0.28723 -0.01632 -0.28723 C -0.01875 -0.26017 -0.02517 -0.21901 -0.00399 -0.2012 C 0.00156 -0.19125 0.00886 -0.18455 0.01597 -0.17645 C 0.01754 -0.1746 0.01927 -0.17275 0.02066 -0.17044 C 0.02188 -0.16859 0.02222 -0.16581 0.02361 -0.1642 C 0.03056 -0.1561 0.03924 -0.1524 0.0467 -0.14569 C 0.06511 -0.12927 0.05208 -0.13691 0.06684 -0.12951 C 0.07587 -0.12002 0.08542 -0.1117 0.09445 -0.10291 C 0.10556 -0.09158 0.12153 -0.06036 0.12517 -0.04139 C 0.12639 -0.01896 0.1283 -0.00115 0.13299 0.02012 C 0.1316 0.04533 0.13611 0.08858 0.11597 0.10639 C 0.1099 0.11864 0.10521 0.13183 0.1007 0.14524 C 0.09705 0.15611 0.09792 0.16328 0.09132 0.17184 C 0.08403 0.19681 0.06806 0.21832 0.05295 0.23543 C 0.05139 0.23728 0.05 0.2396 0.04827 0.24145 C 0.04479 0.24515 0.04097 0.24815 0.0375 0.25185 C 0.03038 0.25972 0.03299 0.26018 0.02517 0.26619 C 0.02379 0.26735 0.02205 0.26735 0.02066 0.26827 C 0.01858 0.26943 0.01632 0.27059 0.01441 0.27221 C 0.00799 0.27752 0.00295 0.28423 -0.00399 0.28863 C -0.01701 0.29672 -0.03003 0.30458 -0.04392 0.30921 C -0.05173 0.30851 -0.06892 0.30967 -0.07778 0.30296 C -0.08108 0.30065 -0.0842 0.29765 -0.08715 0.29487 C -0.08889 0.29348 -0.09167 0.29071 -0.09167 0.29071 C -0.09375 0.28654 -0.09583 0.28261 -0.09809 0.27845 C -0.09913 0.27591 -0.09948 0.27244 -0.10087 0.27012 C -0.10156 0.26897 -0.10295 0.26897 -0.10417 0.26827 " pathEditMode="relative" ptsTypes="fffffffffffffffffffffffffffffffffffffffffffffffffffffffffffffffffffffffffffffffffffA">
                                      <p:cBhvr>
                                        <p:cTn id="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 čísla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1187624" y="3212976"/>
            <a:ext cx="1152128" cy="108012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9</a:t>
            </a:r>
            <a:endParaRPr lang="cs-CZ" sz="5400" dirty="0"/>
          </a:p>
        </p:txBody>
      </p:sp>
      <p:sp>
        <p:nvSpPr>
          <p:cNvPr id="6" name="Elipsa 5"/>
          <p:cNvSpPr/>
          <p:nvPr/>
        </p:nvSpPr>
        <p:spPr>
          <a:xfrm>
            <a:off x="5652120" y="3356992"/>
            <a:ext cx="1152128" cy="108012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4</a:t>
            </a:r>
            <a:endParaRPr lang="cs-CZ" sz="5400" dirty="0"/>
          </a:p>
        </p:txBody>
      </p:sp>
      <p:cxnSp>
        <p:nvCxnSpPr>
          <p:cNvPr id="7" name="Přímá spojovací čára 6"/>
          <p:cNvCxnSpPr/>
          <p:nvPr/>
        </p:nvCxnSpPr>
        <p:spPr>
          <a:xfrm flipV="1">
            <a:off x="2195736" y="1844824"/>
            <a:ext cx="1008112" cy="151216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339752" y="3140968"/>
            <a:ext cx="1008112" cy="43204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339752" y="3789040"/>
            <a:ext cx="914400" cy="91440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051720" y="4221088"/>
            <a:ext cx="1296144" cy="1512168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203848" y="1628800"/>
            <a:ext cx="1224136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6+3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3275856" y="2924944"/>
            <a:ext cx="1224136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4+5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3203848" y="4365104"/>
            <a:ext cx="1224136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8+1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3347864" y="5445224"/>
            <a:ext cx="1224136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2+7</a:t>
            </a:r>
            <a:endParaRPr lang="cs-CZ" sz="3200" dirty="0"/>
          </a:p>
        </p:txBody>
      </p:sp>
      <p:cxnSp>
        <p:nvCxnSpPr>
          <p:cNvPr id="15" name="Přímá spojovací čára 14"/>
          <p:cNvCxnSpPr/>
          <p:nvPr/>
        </p:nvCxnSpPr>
        <p:spPr>
          <a:xfrm flipV="1">
            <a:off x="6588224" y="1988840"/>
            <a:ext cx="1008112" cy="151216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732240" y="3212976"/>
            <a:ext cx="1008112" cy="43204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732240" y="4077072"/>
            <a:ext cx="914400" cy="91440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7524328" y="1772816"/>
            <a:ext cx="1224136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0+4</a:t>
            </a:r>
            <a:endParaRPr lang="cs-CZ" sz="3600" dirty="0"/>
          </a:p>
        </p:txBody>
      </p:sp>
      <p:sp>
        <p:nvSpPr>
          <p:cNvPr id="19" name="Obdélník 18"/>
          <p:cNvSpPr/>
          <p:nvPr/>
        </p:nvSpPr>
        <p:spPr>
          <a:xfrm>
            <a:off x="7596336" y="3068960"/>
            <a:ext cx="1224136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2+2</a:t>
            </a:r>
            <a:endParaRPr lang="cs-CZ" sz="3600" dirty="0"/>
          </a:p>
        </p:txBody>
      </p:sp>
      <p:sp>
        <p:nvSpPr>
          <p:cNvPr id="20" name="Obdélník 19"/>
          <p:cNvSpPr/>
          <p:nvPr/>
        </p:nvSpPr>
        <p:spPr>
          <a:xfrm>
            <a:off x="7524328" y="4725144"/>
            <a:ext cx="1224136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1+3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8" grpId="0" animBg="1"/>
      <p:bldP spid="19" grpId="0" animBg="1"/>
      <p:bldP spid="20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189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POPIS MATERIÁLU</vt:lpstr>
      <vt:lpstr>Rozlož číslo</vt:lpstr>
      <vt:lpstr>Na lístky kytiček doplň čísla, aby jejich součet byl vždy shodný s číslem v kytičce.</vt:lpstr>
      <vt:lpstr>Na lístky kytiček doplň čísla, aby jejich součet byl vždy shodný s číslem v kytičce.</vt:lpstr>
      <vt:lpstr>Rozlož</vt:lpstr>
      <vt:lpstr>Rozlož čísla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Rozklad čísel</dc:title>
  <dc:creator>Peťa</dc:creator>
  <cp:lastModifiedBy>Dum</cp:lastModifiedBy>
  <cp:revision>9</cp:revision>
  <dcterms:created xsi:type="dcterms:W3CDTF">2012-04-23T17:13:33Z</dcterms:created>
  <dcterms:modified xsi:type="dcterms:W3CDTF">2014-01-13T11:27:15Z</dcterms:modified>
</cp:coreProperties>
</file>