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VY_32_INOVACE_163_M2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 s přechodem desítky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Sčítání a odčítání do 20,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matematické pojmy sčítání a  odčítání do 20 s přechodem desítky.</a:t>
            </a:r>
            <a:r>
              <a:rPr lang="cs-CZ" sz="2100" dirty="0" smtClean="0">
                <a:latin typeface="Arial" pitchFamily="34" charset="0"/>
                <a:cs typeface="Arial" pitchFamily="34" charset="0"/>
              </a:rPr>
              <a:t> Zautomatizují  logické uvažování při řešení slovních úkolů.</a:t>
            </a:r>
            <a:endParaRPr lang="cs-CZ" sz="2100" dirty="0" smtClean="0"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Slovní </a:t>
            </a:r>
            <a:r>
              <a:rPr lang="cs-CZ" dirty="0">
                <a:solidFill>
                  <a:srgbClr val="FF0000"/>
                </a:solidFill>
              </a:rPr>
              <a:t>ú</a:t>
            </a:r>
            <a:r>
              <a:rPr lang="cs-CZ" dirty="0" smtClean="0">
                <a:solidFill>
                  <a:srgbClr val="FF0000"/>
                </a:solidFill>
              </a:rPr>
              <a:t>loha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Pavel měl </a:t>
            </a:r>
            <a:r>
              <a:rPr lang="cs-CZ" dirty="0" smtClean="0">
                <a:solidFill>
                  <a:srgbClr val="0070C0"/>
                </a:solidFill>
              </a:rPr>
              <a:t>…… </a:t>
            </a:r>
            <a:r>
              <a:rPr lang="cs-CZ" dirty="0" smtClean="0"/>
              <a:t>aut. </a:t>
            </a:r>
            <a:r>
              <a:rPr lang="cs-CZ" b="1" dirty="0" smtClean="0"/>
              <a:t>5</a:t>
            </a:r>
            <a:r>
              <a:rPr lang="cs-CZ" dirty="0" smtClean="0"/>
              <a:t> autíček dal Lukáškovi. Kolik autíček zůstalo Pavlovi?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1371600" cy="1371600"/>
          </a:xfrm>
          <a:prstGeom prst="rect">
            <a:avLst/>
          </a:prstGeom>
          <a:noFill/>
        </p:spPr>
      </p:pic>
      <p:pic>
        <p:nvPicPr>
          <p:cNvPr id="1027" name="Picture 3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132856"/>
            <a:ext cx="1227584" cy="1227584"/>
          </a:xfrm>
          <a:prstGeom prst="rect">
            <a:avLst/>
          </a:prstGeom>
          <a:noFill/>
        </p:spPr>
      </p:pic>
      <p:pic>
        <p:nvPicPr>
          <p:cNvPr id="1028" name="Picture 4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844824"/>
            <a:ext cx="1083568" cy="1083568"/>
          </a:xfrm>
          <a:prstGeom prst="rect">
            <a:avLst/>
          </a:prstGeom>
          <a:noFill/>
        </p:spPr>
      </p:pic>
      <p:pic>
        <p:nvPicPr>
          <p:cNvPr id="1029" name="Picture 5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16832"/>
            <a:ext cx="1083568" cy="1083568"/>
          </a:xfrm>
          <a:prstGeom prst="rect">
            <a:avLst/>
          </a:prstGeom>
          <a:noFill/>
        </p:spPr>
      </p:pic>
      <p:pic>
        <p:nvPicPr>
          <p:cNvPr id="1030" name="Picture 6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844824"/>
            <a:ext cx="1155576" cy="1155576"/>
          </a:xfrm>
          <a:prstGeom prst="rect">
            <a:avLst/>
          </a:prstGeom>
          <a:noFill/>
        </p:spPr>
      </p:pic>
      <p:pic>
        <p:nvPicPr>
          <p:cNvPr id="1031" name="Picture 7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844824"/>
            <a:ext cx="1083568" cy="1083568"/>
          </a:xfrm>
          <a:prstGeom prst="rect">
            <a:avLst/>
          </a:prstGeom>
          <a:noFill/>
        </p:spPr>
      </p:pic>
      <p:pic>
        <p:nvPicPr>
          <p:cNvPr id="1032" name="Picture 8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132856"/>
            <a:ext cx="1299592" cy="1299592"/>
          </a:xfrm>
          <a:prstGeom prst="rect">
            <a:avLst/>
          </a:prstGeom>
          <a:noFill/>
        </p:spPr>
      </p:pic>
      <p:pic>
        <p:nvPicPr>
          <p:cNvPr id="1033" name="Picture 9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996952"/>
            <a:ext cx="1368152" cy="1368152"/>
          </a:xfrm>
          <a:prstGeom prst="rect">
            <a:avLst/>
          </a:prstGeom>
          <a:noFill/>
        </p:spPr>
      </p:pic>
      <p:pic>
        <p:nvPicPr>
          <p:cNvPr id="1034" name="Picture 10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636912"/>
            <a:ext cx="1299592" cy="1299592"/>
          </a:xfrm>
          <a:prstGeom prst="rect">
            <a:avLst/>
          </a:prstGeom>
          <a:noFill/>
        </p:spPr>
      </p:pic>
      <p:pic>
        <p:nvPicPr>
          <p:cNvPr id="1035" name="Picture 11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708920"/>
            <a:ext cx="1371600" cy="1371600"/>
          </a:xfrm>
          <a:prstGeom prst="rect">
            <a:avLst/>
          </a:prstGeom>
          <a:noFill/>
        </p:spPr>
      </p:pic>
      <p:pic>
        <p:nvPicPr>
          <p:cNvPr id="1036" name="Picture 12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492896"/>
            <a:ext cx="1371600" cy="1371600"/>
          </a:xfrm>
          <a:prstGeom prst="rect">
            <a:avLst/>
          </a:prstGeom>
          <a:noFill/>
        </p:spPr>
      </p:pic>
      <p:pic>
        <p:nvPicPr>
          <p:cNvPr id="1037" name="Picture 13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996952"/>
            <a:ext cx="1515616" cy="1515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Pavel měl </a:t>
            </a:r>
            <a:r>
              <a:rPr lang="cs-CZ" b="1" dirty="0" smtClean="0"/>
              <a:t>12</a:t>
            </a:r>
            <a:r>
              <a:rPr lang="cs-CZ" dirty="0" smtClean="0"/>
              <a:t> aut.</a:t>
            </a:r>
            <a:r>
              <a:rPr lang="cs-CZ" b="1" dirty="0" smtClean="0"/>
              <a:t> 5 </a:t>
            </a:r>
            <a:r>
              <a:rPr lang="cs-CZ" dirty="0" smtClean="0"/>
              <a:t>autíček dal Lukáškovi. Kolik autíček zůstalo Pavlovi?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12-5=7</a:t>
            </a:r>
          </a:p>
          <a:p>
            <a:pPr>
              <a:buNone/>
            </a:pPr>
            <a:r>
              <a:rPr lang="cs-CZ" dirty="0" smtClean="0"/>
              <a:t>Napiš odpověď: Pavlíkovi zůstalo </a:t>
            </a:r>
            <a:r>
              <a:rPr lang="cs-CZ" b="1" u="sng" dirty="0" smtClean="0"/>
              <a:t>7 </a:t>
            </a:r>
            <a:r>
              <a:rPr lang="cs-CZ" dirty="0" smtClean="0"/>
              <a:t>aut.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1371600" cy="1371600"/>
          </a:xfrm>
          <a:prstGeom prst="rect">
            <a:avLst/>
          </a:prstGeom>
          <a:noFill/>
        </p:spPr>
      </p:pic>
      <p:pic>
        <p:nvPicPr>
          <p:cNvPr id="8" name="Picture 3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132856"/>
            <a:ext cx="1227584" cy="1227584"/>
          </a:xfrm>
          <a:prstGeom prst="rect">
            <a:avLst/>
          </a:prstGeom>
          <a:noFill/>
        </p:spPr>
      </p:pic>
      <p:pic>
        <p:nvPicPr>
          <p:cNvPr id="9" name="Picture 4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844824"/>
            <a:ext cx="1083568" cy="1083568"/>
          </a:xfrm>
          <a:prstGeom prst="rect">
            <a:avLst/>
          </a:prstGeom>
          <a:noFill/>
        </p:spPr>
      </p:pic>
      <p:pic>
        <p:nvPicPr>
          <p:cNvPr id="10" name="Picture 5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16832"/>
            <a:ext cx="1083568" cy="1083568"/>
          </a:xfrm>
          <a:prstGeom prst="rect">
            <a:avLst/>
          </a:prstGeom>
          <a:noFill/>
        </p:spPr>
      </p:pic>
      <p:pic>
        <p:nvPicPr>
          <p:cNvPr id="11" name="Picture 6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844824"/>
            <a:ext cx="1155576" cy="1155576"/>
          </a:xfrm>
          <a:prstGeom prst="rect">
            <a:avLst/>
          </a:prstGeom>
          <a:noFill/>
        </p:spPr>
      </p:pic>
      <p:pic>
        <p:nvPicPr>
          <p:cNvPr id="12" name="Picture 7" descr="C:\Users\Peťa\AppData\Local\Microsoft\Windows\Temporary Internet Files\Content.IE5\Z2KDMS5E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844824"/>
            <a:ext cx="1083568" cy="1083568"/>
          </a:xfrm>
          <a:prstGeom prst="rect">
            <a:avLst/>
          </a:prstGeom>
          <a:noFill/>
        </p:spPr>
      </p:pic>
      <p:pic>
        <p:nvPicPr>
          <p:cNvPr id="13" name="Picture 8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132856"/>
            <a:ext cx="1299592" cy="1299592"/>
          </a:xfrm>
          <a:prstGeom prst="rect">
            <a:avLst/>
          </a:prstGeom>
          <a:noFill/>
        </p:spPr>
      </p:pic>
      <p:pic>
        <p:nvPicPr>
          <p:cNvPr id="14" name="Picture 9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996952"/>
            <a:ext cx="1368152" cy="1368152"/>
          </a:xfrm>
          <a:prstGeom prst="rect">
            <a:avLst/>
          </a:prstGeom>
          <a:noFill/>
        </p:spPr>
      </p:pic>
      <p:pic>
        <p:nvPicPr>
          <p:cNvPr id="15" name="Picture 10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636912"/>
            <a:ext cx="1299592" cy="1299592"/>
          </a:xfrm>
          <a:prstGeom prst="rect">
            <a:avLst/>
          </a:prstGeom>
          <a:noFill/>
        </p:spPr>
      </p:pic>
      <p:pic>
        <p:nvPicPr>
          <p:cNvPr id="16" name="Picture 11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708920"/>
            <a:ext cx="1371600" cy="1371600"/>
          </a:xfrm>
          <a:prstGeom prst="rect">
            <a:avLst/>
          </a:prstGeom>
          <a:noFill/>
        </p:spPr>
      </p:pic>
      <p:pic>
        <p:nvPicPr>
          <p:cNvPr id="17" name="Picture 12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492896"/>
            <a:ext cx="1371600" cy="1371600"/>
          </a:xfrm>
          <a:prstGeom prst="rect">
            <a:avLst/>
          </a:prstGeom>
          <a:noFill/>
        </p:spPr>
      </p:pic>
      <p:pic>
        <p:nvPicPr>
          <p:cNvPr id="19" name="Picture 13" descr="C:\Users\Peťa\AppData\Local\Microsoft\Windows\Temporary Internet Files\Content.IE5\Z2KDMS5E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996952"/>
            <a:ext cx="1515616" cy="1515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Slovní úloha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vesnici byla pouť. Ve střelnici měli…. zelených balónků a ….. modrých balónků. </a:t>
            </a:r>
          </a:p>
          <a:p>
            <a:pPr>
              <a:buNone/>
            </a:pPr>
            <a:r>
              <a:rPr lang="cs-CZ" dirty="0" smtClean="0"/>
              <a:t>Kolik to bylo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odpověď:…………………..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636912"/>
            <a:ext cx="914895" cy="2048272"/>
          </a:xfrm>
          <a:prstGeom prst="rect">
            <a:avLst/>
          </a:prstGeom>
          <a:noFill/>
        </p:spPr>
      </p:pic>
      <p:pic>
        <p:nvPicPr>
          <p:cNvPr id="2051" name="Picture 3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1628800"/>
            <a:ext cx="1011386" cy="2264296"/>
          </a:xfrm>
          <a:prstGeom prst="rect">
            <a:avLst/>
          </a:prstGeom>
          <a:noFill/>
        </p:spPr>
      </p:pic>
      <p:pic>
        <p:nvPicPr>
          <p:cNvPr id="2052" name="Picture 4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077072"/>
            <a:ext cx="1011386" cy="2264296"/>
          </a:xfrm>
          <a:prstGeom prst="rect">
            <a:avLst/>
          </a:prstGeom>
          <a:noFill/>
        </p:spPr>
      </p:pic>
      <p:pic>
        <p:nvPicPr>
          <p:cNvPr id="2053" name="Picture 5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564904"/>
            <a:ext cx="882731" cy="1976264"/>
          </a:xfrm>
          <a:prstGeom prst="rect">
            <a:avLst/>
          </a:prstGeom>
          <a:noFill/>
        </p:spPr>
      </p:pic>
      <p:pic>
        <p:nvPicPr>
          <p:cNvPr id="2054" name="Picture 6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204864"/>
            <a:ext cx="964907" cy="2160240"/>
          </a:xfrm>
          <a:prstGeom prst="rect">
            <a:avLst/>
          </a:prstGeom>
          <a:noFill/>
        </p:spPr>
      </p:pic>
      <p:pic>
        <p:nvPicPr>
          <p:cNvPr id="2055" name="Picture 7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933056"/>
            <a:ext cx="1043549" cy="23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vesnici byla pouť. Ve střelnici měli </a:t>
            </a:r>
            <a:r>
              <a:rPr lang="cs-CZ" dirty="0" smtClean="0">
                <a:solidFill>
                  <a:srgbClr val="00B050"/>
                </a:solidFill>
              </a:rPr>
              <a:t>6</a:t>
            </a:r>
            <a:r>
              <a:rPr lang="cs-CZ" dirty="0" smtClean="0"/>
              <a:t> zelených balónků a </a:t>
            </a:r>
            <a:r>
              <a:rPr lang="cs-CZ" dirty="0" smtClean="0">
                <a:solidFill>
                  <a:srgbClr val="0070C0"/>
                </a:solidFill>
              </a:rPr>
              <a:t>6</a:t>
            </a:r>
            <a:r>
              <a:rPr lang="cs-CZ" dirty="0" smtClean="0"/>
              <a:t> modrých balónků. </a:t>
            </a:r>
          </a:p>
          <a:p>
            <a:pPr>
              <a:buNone/>
            </a:pPr>
            <a:r>
              <a:rPr lang="cs-CZ" dirty="0" smtClean="0"/>
              <a:t>Kolik to bylo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6+6=12</a:t>
            </a:r>
          </a:p>
          <a:p>
            <a:pPr>
              <a:buNone/>
            </a:pPr>
            <a:r>
              <a:rPr lang="cs-CZ" dirty="0" smtClean="0"/>
              <a:t>Napiš odpověď: Celkem to bylo </a:t>
            </a:r>
            <a:r>
              <a:rPr lang="cs-CZ" b="1" dirty="0" smtClean="0"/>
              <a:t>12</a:t>
            </a:r>
            <a:r>
              <a:rPr lang="cs-CZ" dirty="0" smtClean="0"/>
              <a:t> balónků.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636912"/>
            <a:ext cx="914895" cy="2048272"/>
          </a:xfrm>
          <a:prstGeom prst="rect">
            <a:avLst/>
          </a:prstGeom>
          <a:noFill/>
        </p:spPr>
      </p:pic>
      <p:pic>
        <p:nvPicPr>
          <p:cNvPr id="8" name="Picture 3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1628800"/>
            <a:ext cx="1011386" cy="2264296"/>
          </a:xfrm>
          <a:prstGeom prst="rect">
            <a:avLst/>
          </a:prstGeom>
          <a:noFill/>
        </p:spPr>
      </p:pic>
      <p:pic>
        <p:nvPicPr>
          <p:cNvPr id="9" name="Picture 4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077072"/>
            <a:ext cx="1011386" cy="2264296"/>
          </a:xfrm>
          <a:prstGeom prst="rect">
            <a:avLst/>
          </a:prstGeom>
          <a:noFill/>
        </p:spPr>
      </p:pic>
      <p:pic>
        <p:nvPicPr>
          <p:cNvPr id="10" name="Picture 5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564904"/>
            <a:ext cx="882731" cy="1976264"/>
          </a:xfrm>
          <a:prstGeom prst="rect">
            <a:avLst/>
          </a:prstGeom>
          <a:noFill/>
        </p:spPr>
      </p:pic>
      <p:pic>
        <p:nvPicPr>
          <p:cNvPr id="11" name="Picture 6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204864"/>
            <a:ext cx="964907" cy="2160240"/>
          </a:xfrm>
          <a:prstGeom prst="rect">
            <a:avLst/>
          </a:prstGeom>
          <a:noFill/>
        </p:spPr>
      </p:pic>
      <p:pic>
        <p:nvPicPr>
          <p:cNvPr id="14" name="Picture 7" descr="C:\Users\Peťa\AppData\Local\Microsoft\Windows\Temporary Internet Files\Content.IE5\2EKAAWNX\MC9004332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005064"/>
            <a:ext cx="1043549" cy="23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Maminka koupila …. jablíček a ….. hrušek.</a:t>
            </a:r>
          </a:p>
          <a:p>
            <a:pPr>
              <a:buNone/>
            </a:pPr>
            <a:r>
              <a:rPr lang="cs-CZ" dirty="0" smtClean="0"/>
              <a:t>Kolik to bylo ovoce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060848"/>
            <a:ext cx="1083568" cy="1083568"/>
          </a:xfrm>
          <a:prstGeom prst="rect">
            <a:avLst/>
          </a:prstGeom>
          <a:noFill/>
        </p:spPr>
      </p:pic>
      <p:pic>
        <p:nvPicPr>
          <p:cNvPr id="3075" name="Picture 3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132856"/>
            <a:ext cx="939552" cy="939552"/>
          </a:xfrm>
          <a:prstGeom prst="rect">
            <a:avLst/>
          </a:prstGeom>
          <a:noFill/>
        </p:spPr>
      </p:pic>
      <p:pic>
        <p:nvPicPr>
          <p:cNvPr id="3076" name="Picture 4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988840"/>
            <a:ext cx="1224136" cy="1224136"/>
          </a:xfrm>
          <a:prstGeom prst="rect">
            <a:avLst/>
          </a:prstGeom>
          <a:noFill/>
        </p:spPr>
      </p:pic>
      <p:pic>
        <p:nvPicPr>
          <p:cNvPr id="3077" name="Picture 5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140968"/>
            <a:ext cx="1083568" cy="1083568"/>
          </a:xfrm>
          <a:prstGeom prst="rect">
            <a:avLst/>
          </a:prstGeom>
          <a:noFill/>
        </p:spPr>
      </p:pic>
      <p:pic>
        <p:nvPicPr>
          <p:cNvPr id="3078" name="Picture 6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068960"/>
            <a:ext cx="1155576" cy="1155576"/>
          </a:xfrm>
          <a:prstGeom prst="rect">
            <a:avLst/>
          </a:prstGeom>
          <a:noFill/>
        </p:spPr>
      </p:pic>
      <p:pic>
        <p:nvPicPr>
          <p:cNvPr id="3079" name="Picture 7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068960"/>
            <a:ext cx="1152128" cy="1152128"/>
          </a:xfrm>
          <a:prstGeom prst="rect">
            <a:avLst/>
          </a:prstGeom>
          <a:noFill/>
        </p:spPr>
      </p:pic>
      <p:pic>
        <p:nvPicPr>
          <p:cNvPr id="3080" name="Picture 8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92897"/>
            <a:ext cx="1423000" cy="1296144"/>
          </a:xfrm>
          <a:prstGeom prst="rect">
            <a:avLst/>
          </a:prstGeom>
          <a:noFill/>
        </p:spPr>
      </p:pic>
      <p:pic>
        <p:nvPicPr>
          <p:cNvPr id="3081" name="Picture 9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708920"/>
            <a:ext cx="1229016" cy="1119453"/>
          </a:xfrm>
          <a:prstGeom prst="rect">
            <a:avLst/>
          </a:prstGeom>
          <a:noFill/>
        </p:spPr>
      </p:pic>
      <p:pic>
        <p:nvPicPr>
          <p:cNvPr id="3082" name="Picture 10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861048"/>
            <a:ext cx="967642" cy="881379"/>
          </a:xfrm>
          <a:prstGeom prst="rect">
            <a:avLst/>
          </a:prstGeom>
          <a:noFill/>
        </p:spPr>
      </p:pic>
      <p:pic>
        <p:nvPicPr>
          <p:cNvPr id="3083" name="Picture 11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636912"/>
            <a:ext cx="948667" cy="864096"/>
          </a:xfrm>
          <a:prstGeom prst="rect">
            <a:avLst/>
          </a:prstGeom>
          <a:noFill/>
        </p:spPr>
      </p:pic>
      <p:pic>
        <p:nvPicPr>
          <p:cNvPr id="3084" name="Picture 12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708920"/>
            <a:ext cx="1183666" cy="1078145"/>
          </a:xfrm>
          <a:prstGeom prst="rect">
            <a:avLst/>
          </a:prstGeom>
          <a:noFill/>
        </p:spPr>
      </p:pic>
      <p:pic>
        <p:nvPicPr>
          <p:cNvPr id="3085" name="Picture 13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501008"/>
            <a:ext cx="1308072" cy="11914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  <a:endParaRPr lang="cs-CZ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Maminka koupila 5 jablíček a 6 hrušek.</a:t>
            </a:r>
          </a:p>
          <a:p>
            <a:pPr>
              <a:buNone/>
            </a:pPr>
            <a:r>
              <a:rPr lang="cs-CZ" dirty="0" smtClean="0"/>
              <a:t>Kolik to bylo ovoce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5+6=11</a:t>
            </a:r>
          </a:p>
          <a:p>
            <a:pPr>
              <a:buNone/>
            </a:pPr>
            <a:r>
              <a:rPr lang="cs-CZ" dirty="0" smtClean="0"/>
              <a:t>Napiš odpověď: Celkem </a:t>
            </a:r>
            <a:r>
              <a:rPr lang="cs-CZ" b="1" u="sng" dirty="0" smtClean="0"/>
              <a:t>11</a:t>
            </a:r>
            <a:r>
              <a:rPr lang="cs-CZ" dirty="0" smtClean="0"/>
              <a:t> druhů ovoce.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Picture 2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060848"/>
            <a:ext cx="1083568" cy="1083568"/>
          </a:xfrm>
          <a:prstGeom prst="rect">
            <a:avLst/>
          </a:prstGeom>
          <a:noFill/>
        </p:spPr>
      </p:pic>
      <p:pic>
        <p:nvPicPr>
          <p:cNvPr id="9" name="Picture 3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132856"/>
            <a:ext cx="939552" cy="939552"/>
          </a:xfrm>
          <a:prstGeom prst="rect">
            <a:avLst/>
          </a:prstGeom>
          <a:noFill/>
        </p:spPr>
      </p:pic>
      <p:pic>
        <p:nvPicPr>
          <p:cNvPr id="10" name="Picture 4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988840"/>
            <a:ext cx="1224136" cy="1224136"/>
          </a:xfrm>
          <a:prstGeom prst="rect">
            <a:avLst/>
          </a:prstGeom>
          <a:noFill/>
        </p:spPr>
      </p:pic>
      <p:pic>
        <p:nvPicPr>
          <p:cNvPr id="11" name="Picture 5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140968"/>
            <a:ext cx="1083568" cy="1083568"/>
          </a:xfrm>
          <a:prstGeom prst="rect">
            <a:avLst/>
          </a:prstGeom>
          <a:noFill/>
        </p:spPr>
      </p:pic>
      <p:pic>
        <p:nvPicPr>
          <p:cNvPr id="12" name="Picture 6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068960"/>
            <a:ext cx="1155576" cy="1155576"/>
          </a:xfrm>
          <a:prstGeom prst="rect">
            <a:avLst/>
          </a:prstGeom>
          <a:noFill/>
        </p:spPr>
      </p:pic>
      <p:pic>
        <p:nvPicPr>
          <p:cNvPr id="13" name="Picture 7" descr="C:\Users\Peťa\AppData\Local\Microsoft\Windows\Temporary Internet Files\Content.IE5\718AS66W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068960"/>
            <a:ext cx="1152128" cy="1152128"/>
          </a:xfrm>
          <a:prstGeom prst="rect">
            <a:avLst/>
          </a:prstGeom>
          <a:noFill/>
        </p:spPr>
      </p:pic>
      <p:pic>
        <p:nvPicPr>
          <p:cNvPr id="14" name="Picture 8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92897"/>
            <a:ext cx="1423000" cy="1296144"/>
          </a:xfrm>
          <a:prstGeom prst="rect">
            <a:avLst/>
          </a:prstGeom>
          <a:noFill/>
        </p:spPr>
      </p:pic>
      <p:pic>
        <p:nvPicPr>
          <p:cNvPr id="15" name="Picture 9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708920"/>
            <a:ext cx="1229016" cy="1119453"/>
          </a:xfrm>
          <a:prstGeom prst="rect">
            <a:avLst/>
          </a:prstGeom>
          <a:noFill/>
        </p:spPr>
      </p:pic>
      <p:pic>
        <p:nvPicPr>
          <p:cNvPr id="16" name="Picture 10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861048"/>
            <a:ext cx="967642" cy="881379"/>
          </a:xfrm>
          <a:prstGeom prst="rect">
            <a:avLst/>
          </a:prstGeom>
          <a:noFill/>
        </p:spPr>
      </p:pic>
      <p:pic>
        <p:nvPicPr>
          <p:cNvPr id="20" name="Picture 11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636912"/>
            <a:ext cx="948667" cy="864096"/>
          </a:xfrm>
          <a:prstGeom prst="rect">
            <a:avLst/>
          </a:prstGeom>
          <a:noFill/>
        </p:spPr>
      </p:pic>
      <p:pic>
        <p:nvPicPr>
          <p:cNvPr id="21" name="Picture 12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708920"/>
            <a:ext cx="1183666" cy="1078145"/>
          </a:xfrm>
          <a:prstGeom prst="rect">
            <a:avLst/>
          </a:prstGeom>
          <a:noFill/>
        </p:spPr>
      </p:pic>
      <p:pic>
        <p:nvPicPr>
          <p:cNvPr id="22" name="Picture 13" descr="C:\Users\Peťa\AppData\Local\Microsoft\Windows\Temporary Internet Files\Content.IE5\39B8X6UL\MC90019168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501008"/>
            <a:ext cx="1308072" cy="11914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</TotalTime>
  <Words>307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POPIS MATERIÁLU</vt:lpstr>
      <vt:lpstr>Slovní úloha</vt:lpstr>
      <vt:lpstr>řešení</vt:lpstr>
      <vt:lpstr>Slovní úloha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slovní úlohy</dc:title>
  <dc:creator>Peťa</dc:creator>
  <cp:lastModifiedBy>Dum</cp:lastModifiedBy>
  <cp:revision>12</cp:revision>
  <dcterms:created xsi:type="dcterms:W3CDTF">2012-10-27T18:41:31Z</dcterms:created>
  <dcterms:modified xsi:type="dcterms:W3CDTF">2014-01-13T11:42:45Z</dcterms:modified>
</cp:coreProperties>
</file>