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2FC940-DB72-4710-9AE7-780EAEF69CCC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D31700-1C61-4DEC-90C2-CBC78F91E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VY_32_INOVACE_164_M2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Tělesa- kvádr, krychle, tělesa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:Geometrická tělesa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</a:t>
            </a:r>
            <a:r>
              <a:rPr lang="cs-CZ" sz="2100" dirty="0" smtClean="0">
                <a:latin typeface="Arial" charset="0"/>
                <a:cs typeface="Arial" charset="0"/>
              </a:rPr>
              <a:t>lavicích, </a:t>
            </a:r>
            <a:r>
              <a:rPr lang="cs-CZ" sz="2100" dirty="0" smtClean="0">
                <a:latin typeface="Arial" charset="0"/>
                <a:cs typeface="Arial" charset="0"/>
              </a:rPr>
              <a:t>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pojmy-kvádr, krychle, koule.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GEOMETRICKÁ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1403648" y="2060848"/>
            <a:ext cx="1440160" cy="1296144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4860032" y="1988840"/>
            <a:ext cx="2304256" cy="1440160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635896" y="4221088"/>
            <a:ext cx="1728192" cy="172819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43608" y="3573016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kvádr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3419872" y="6093296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koule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4932040" y="3645024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krychle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</a:t>
            </a:r>
            <a:endParaRPr lang="cs-CZ" dirty="0"/>
          </a:p>
        </p:txBody>
      </p:sp>
      <p:sp>
        <p:nvSpPr>
          <p:cNvPr id="5" name="Krychle 4"/>
          <p:cNvSpPr/>
          <p:nvPr/>
        </p:nvSpPr>
        <p:spPr>
          <a:xfrm>
            <a:off x="1403648" y="2060848"/>
            <a:ext cx="1440160" cy="1296144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4860032" y="1988840"/>
            <a:ext cx="2304256" cy="1440160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635896" y="4221088"/>
            <a:ext cx="1728192" cy="1728192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3573016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kvádr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3419872" y="6093296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koule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4932040" y="3645024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krychle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špatně?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051720" y="2276872"/>
            <a:ext cx="864096" cy="86409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067944" y="4149080"/>
            <a:ext cx="1512168" cy="288032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6732240" y="1916832"/>
            <a:ext cx="1512168" cy="1224136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067944" y="5301208"/>
            <a:ext cx="2016224" cy="1368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 flipV="1">
            <a:off x="395536" y="3284984"/>
            <a:ext cx="936104" cy="21602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79912" y="2276872"/>
            <a:ext cx="1224136" cy="115212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15616" y="3861048"/>
            <a:ext cx="1944216" cy="112474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588224" y="3861048"/>
            <a:ext cx="1008112" cy="93610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1043608" y="5373216"/>
            <a:ext cx="1368152" cy="1224136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323528" y="2060848"/>
            <a:ext cx="1152128" cy="720080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948264" y="5445224"/>
            <a:ext cx="1440160" cy="108012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251520" y="3068960"/>
            <a:ext cx="1152128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755576" y="3861048"/>
            <a:ext cx="2736304" cy="129614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156176" y="3645024"/>
            <a:ext cx="1800200" cy="144016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491880" y="1988840"/>
            <a:ext cx="1944216" cy="172819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283968" y="3789040"/>
            <a:ext cx="1152128" cy="8640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Pospojuj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539552" y="2060848"/>
            <a:ext cx="1296144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6732240" y="4653136"/>
            <a:ext cx="1296144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5652120" y="1700808"/>
            <a:ext cx="1944216" cy="129614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323528" y="4797152"/>
            <a:ext cx="1944216" cy="129614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699792" y="1628800"/>
            <a:ext cx="1656184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563888" y="4725144"/>
            <a:ext cx="1008112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2339752" y="3356992"/>
            <a:ext cx="936104" cy="10081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860032" y="3573016"/>
            <a:ext cx="93610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Lichoběžník 12"/>
          <p:cNvSpPr/>
          <p:nvPr/>
        </p:nvSpPr>
        <p:spPr>
          <a:xfrm>
            <a:off x="467544" y="3573016"/>
            <a:ext cx="936104" cy="864096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691680" y="2780928"/>
            <a:ext cx="5616624" cy="266429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563888" y="2420888"/>
            <a:ext cx="504056" cy="273630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>
            <a:off x="1259632" y="2276872"/>
            <a:ext cx="5544616" cy="3312368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Vybarvi</a:t>
            </a: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5652120" y="548680"/>
            <a:ext cx="648072" cy="648072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6660232" y="548680"/>
            <a:ext cx="1080120" cy="648072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8028384" y="476672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539552" y="1844824"/>
            <a:ext cx="1440160" cy="1296144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1979712" y="4005064"/>
            <a:ext cx="2304256" cy="1296144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3275856" y="2060848"/>
            <a:ext cx="792088" cy="648072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5868144" y="2564904"/>
            <a:ext cx="1944216" cy="1008112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6804248" y="5517232"/>
            <a:ext cx="936104" cy="864096"/>
          </a:xfrm>
          <a:prstGeom prst="cub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79512" y="4725144"/>
            <a:ext cx="1296144" cy="129614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5940152" y="4221088"/>
            <a:ext cx="648072" cy="64807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788024" y="1556792"/>
            <a:ext cx="936104" cy="100811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>
            <a:off x="3851920" y="5661248"/>
            <a:ext cx="1216152" cy="914400"/>
          </a:xfrm>
          <a:prstGeom prst="parallelogram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</a:t>
            </a:r>
            <a:r>
              <a:rPr lang="cs-CZ" smtClean="0"/>
              <a:t>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539552" y="1844824"/>
            <a:ext cx="1440160" cy="1296144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1979712" y="4005064"/>
            <a:ext cx="2304256" cy="1296144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3275856" y="2060848"/>
            <a:ext cx="792088" cy="648072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5868144" y="2564904"/>
            <a:ext cx="1944216" cy="1008112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6804248" y="5517232"/>
            <a:ext cx="936104" cy="864096"/>
          </a:xfrm>
          <a:prstGeom prst="cub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79512" y="4725144"/>
            <a:ext cx="1296144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940152" y="4221088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788024" y="1556792"/>
            <a:ext cx="93610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osoúhelník 11"/>
          <p:cNvSpPr/>
          <p:nvPr/>
        </p:nvSpPr>
        <p:spPr>
          <a:xfrm>
            <a:off x="3851920" y="5661248"/>
            <a:ext cx="1216152" cy="914400"/>
          </a:xfrm>
          <a:prstGeom prst="parallelogram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</TotalTime>
  <Words>144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POPIS MATERIÁLU</vt:lpstr>
      <vt:lpstr>GEOMETRICKÁ TĚLESA</vt:lpstr>
      <vt:lpstr>Pojmenuj</vt:lpstr>
      <vt:lpstr>Co je špatně?</vt:lpstr>
      <vt:lpstr>Pospojuj dvojice</vt:lpstr>
      <vt:lpstr>Vybarvi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Kvádr,krychle,koule</dc:title>
  <dc:creator>Peťa</dc:creator>
  <cp:lastModifiedBy>Dum</cp:lastModifiedBy>
  <cp:revision>10</cp:revision>
  <dcterms:created xsi:type="dcterms:W3CDTF">2012-10-27T17:12:26Z</dcterms:created>
  <dcterms:modified xsi:type="dcterms:W3CDTF">2014-01-13T11:44:20Z</dcterms:modified>
</cp:coreProperties>
</file>