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DD483A1-0E97-4DF1-B819-905EC0C321D5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3E21CF7-A5AD-40FC-A645-DD8E7B9F0CD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smtClean="0">
                <a:latin typeface="+mn-lt"/>
              </a:rPr>
              <a:t>:  VY_32_INOVACE_165_M2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Sčítání a odčítání do 20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/>
              <a:t>Sčítání a odčítání do 20, procvičování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2.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</a:t>
            </a:r>
            <a:r>
              <a:rPr lang="cs-CZ" sz="2100" dirty="0" smtClean="0">
                <a:latin typeface="Arial" charset="0"/>
                <a:cs typeface="Arial" charset="0"/>
              </a:rPr>
              <a:t>lavicích, </a:t>
            </a:r>
            <a:r>
              <a:rPr lang="cs-CZ" sz="2100" dirty="0" smtClean="0">
                <a:latin typeface="Arial" charset="0"/>
                <a:cs typeface="Arial" charset="0"/>
              </a:rPr>
              <a:t>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sčítání a  odčítání do 20.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</a:t>
            </a:r>
            <a:r>
              <a:rPr lang="cs-CZ" dirty="0"/>
              <a:t>ú</a:t>
            </a:r>
            <a:r>
              <a:rPr lang="cs-CZ" dirty="0" smtClean="0"/>
              <a:t>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 obchodě mají 7 jízdních kol pro dospělé a 7 kol pro děti. Kolik kol mají dohromady?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Vypočítej:…………………………………..</a:t>
            </a:r>
          </a:p>
          <a:p>
            <a:pPr>
              <a:buNone/>
            </a:pPr>
            <a:r>
              <a:rPr lang="cs-CZ" dirty="0" smtClean="0"/>
              <a:t>Napiš odpověď:………………………………………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Picture 3" descr="C:\Users\Peťa\AppData\Local\Microsoft\Windows\Temporary Internet Files\Content.IE5\Z2KDMS5E\MM91000114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2492896"/>
            <a:ext cx="2059285" cy="27879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18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 obchodě mají 7 jízdních kol pro dospělé a 7 kol pro děti. Kolik kol mají dohromady?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 </a:t>
            </a:r>
            <a:r>
              <a:rPr lang="cs-CZ" b="1" u="sng" dirty="0" smtClean="0"/>
              <a:t>7+7=14</a:t>
            </a:r>
          </a:p>
          <a:p>
            <a:pPr>
              <a:buNone/>
            </a:pPr>
            <a:r>
              <a:rPr lang="cs-CZ" dirty="0" smtClean="0"/>
              <a:t>Napiš odpověď: Dohromady mají </a:t>
            </a:r>
            <a:r>
              <a:rPr lang="cs-CZ" b="1" dirty="0" smtClean="0"/>
              <a:t>14</a:t>
            </a:r>
            <a:r>
              <a:rPr lang="cs-CZ" dirty="0" smtClean="0"/>
              <a:t> jízdních kol.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Peťa\AppData\Local\Microsoft\Windows\Temporary Internet Files\Content.IE5\Z2KDMS5E\MM91000114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3" y="2492896"/>
            <a:ext cx="2043738" cy="27669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Terezka dostala k narozeninám 5 dárečků od maminky a 7 dárečků od tatínka. Kolik dárečků Terezka dostala celkem?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Vypočítej:………………………..</a:t>
            </a:r>
          </a:p>
          <a:p>
            <a:pPr>
              <a:buNone/>
            </a:pPr>
            <a:r>
              <a:rPr lang="cs-CZ" dirty="0" smtClean="0"/>
              <a:t>Napiš odpověď:……………………………………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6" name="Picture 4" descr="C:\Users\Peťa\AppData\Local\Microsoft\Windows\Temporary Internet Files\Content.IE5\2EKAAWNX\MC9004404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068960"/>
            <a:ext cx="1800200" cy="26057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12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Terezka dostala k narozeninám 5 dárečků od maminky a 7 dárečků od tatínka. Kolik dárečků Terezka dostala celkem?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 </a:t>
            </a:r>
            <a:r>
              <a:rPr lang="cs-CZ" b="1" u="sng" dirty="0" smtClean="0"/>
              <a:t>5+7=12</a:t>
            </a:r>
          </a:p>
          <a:p>
            <a:pPr>
              <a:buNone/>
            </a:pPr>
            <a:r>
              <a:rPr lang="cs-CZ" dirty="0" smtClean="0"/>
              <a:t>Napiš odpověď: Terezka dostala celkem </a:t>
            </a:r>
            <a:r>
              <a:rPr lang="cs-CZ" b="1" dirty="0" smtClean="0"/>
              <a:t>12</a:t>
            </a:r>
            <a:r>
              <a:rPr lang="cs-CZ" dirty="0" smtClean="0"/>
              <a:t> dárečků.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3" name="Picture 4" descr="C:\Users\Peťa\AppData\Local\Microsoft\Windows\Temporary Internet Files\Content.IE5\2EKAAWNX\MC9004404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43800" y="2708920"/>
            <a:ext cx="1800200" cy="26057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Na vesnici se toulalo 7 pejsků a 9 kočiček.</a:t>
            </a:r>
          </a:p>
          <a:p>
            <a:pPr>
              <a:buNone/>
            </a:pPr>
            <a:r>
              <a:rPr lang="cs-CZ" dirty="0" smtClean="0"/>
              <a:t>Kolik zvířátek to bylo celkem?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Vypočítej:…………………………..</a:t>
            </a:r>
          </a:p>
          <a:p>
            <a:pPr>
              <a:buNone/>
            </a:pPr>
            <a:r>
              <a:rPr lang="cs-CZ" dirty="0" smtClean="0"/>
              <a:t>Napiš odpověď:…………………………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 descr="C:\Users\Peťa\AppData\Local\Microsoft\Windows\Temporary Internet Files\Content.IE5\718AS66W\MP9004448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564904"/>
            <a:ext cx="1872208" cy="2456250"/>
          </a:xfrm>
          <a:prstGeom prst="rect">
            <a:avLst/>
          </a:prstGeom>
          <a:noFill/>
        </p:spPr>
      </p:pic>
      <p:pic>
        <p:nvPicPr>
          <p:cNvPr id="4099" name="Picture 3" descr="C:\Users\Peťa\AppData\Local\Microsoft\Windows\Temporary Internet Files\Content.IE5\718AS66W\MP9002622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924944"/>
            <a:ext cx="1872208" cy="18566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17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Na vesnici se toulalo 7 pejsků a 9 kočiček.</a:t>
            </a:r>
          </a:p>
          <a:p>
            <a:pPr>
              <a:buNone/>
            </a:pPr>
            <a:r>
              <a:rPr lang="cs-CZ" dirty="0" smtClean="0"/>
              <a:t>Kolik zvířátek to bylo celkem?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Vypočítej:</a:t>
            </a:r>
            <a:r>
              <a:rPr lang="cs-CZ" u="sng" dirty="0" smtClean="0"/>
              <a:t> </a:t>
            </a:r>
            <a:r>
              <a:rPr lang="cs-CZ" b="1" u="sng" dirty="0" smtClean="0"/>
              <a:t>7+9=16</a:t>
            </a:r>
          </a:p>
          <a:p>
            <a:pPr>
              <a:buNone/>
            </a:pPr>
            <a:r>
              <a:rPr lang="cs-CZ" dirty="0" smtClean="0"/>
              <a:t>Napiš odpověď : Celkem to bylo</a:t>
            </a:r>
            <a:r>
              <a:rPr lang="cs-CZ" b="1" dirty="0" smtClean="0"/>
              <a:t> 16 </a:t>
            </a:r>
            <a:r>
              <a:rPr lang="cs-CZ" dirty="0" smtClean="0"/>
              <a:t>zvířátek.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8" name="Picture 2" descr="C:\Users\Peťa\AppData\Local\Microsoft\Windows\Temporary Internet Files\Content.IE5\718AS66W\MP9004448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564904"/>
            <a:ext cx="1872208" cy="2456250"/>
          </a:xfrm>
          <a:prstGeom prst="rect">
            <a:avLst/>
          </a:prstGeom>
          <a:noFill/>
        </p:spPr>
      </p:pic>
      <p:pic>
        <p:nvPicPr>
          <p:cNvPr id="19" name="Picture 3" descr="C:\Users\Peťa\AppData\Local\Microsoft\Windows\Temporary Internet Files\Content.IE5\718AS66W\MP9002622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068960"/>
            <a:ext cx="1872208" cy="18566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</TotalTime>
  <Words>303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POPIS MATERIÁLU</vt:lpstr>
      <vt:lpstr>Slovní úloha</vt:lpstr>
      <vt:lpstr>Řešení</vt:lpstr>
      <vt:lpstr>Slovní úloha</vt:lpstr>
      <vt:lpstr>Řešení</vt:lpstr>
      <vt:lpstr>Slovní úloha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slovní úlohy</dc:title>
  <dc:creator>Peťa</dc:creator>
  <cp:lastModifiedBy>Dum</cp:lastModifiedBy>
  <cp:revision>12</cp:revision>
  <dcterms:created xsi:type="dcterms:W3CDTF">2012-10-27T18:41:31Z</dcterms:created>
  <dcterms:modified xsi:type="dcterms:W3CDTF">2014-01-13T11:45:54Z</dcterms:modified>
</cp:coreProperties>
</file>