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461A4-19D5-4481-823B-F6E9E8F2EF1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6173-B841-4BC2-974E-A97591500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461A4-19D5-4481-823B-F6E9E8F2EF1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6173-B841-4BC2-974E-A97591500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461A4-19D5-4481-823B-F6E9E8F2EF1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6173-B841-4BC2-974E-A97591500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461A4-19D5-4481-823B-F6E9E8F2EF1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6173-B841-4BC2-974E-A97591500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461A4-19D5-4481-823B-F6E9E8F2EF1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6173-B841-4BC2-974E-A97591500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461A4-19D5-4481-823B-F6E9E8F2EF1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6173-B841-4BC2-974E-A97591500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461A4-19D5-4481-823B-F6E9E8F2EF1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6173-B841-4BC2-974E-A97591500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461A4-19D5-4481-823B-F6E9E8F2EF1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6173-B841-4BC2-974E-A97591500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461A4-19D5-4481-823B-F6E9E8F2EF1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6173-B841-4BC2-974E-A97591500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461A4-19D5-4481-823B-F6E9E8F2EF1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6173-B841-4BC2-974E-A97591500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461A4-19D5-4481-823B-F6E9E8F2EF1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6173-B841-4BC2-974E-A97591500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5461A4-19D5-4481-823B-F6E9E8F2EF1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C6173-B841-4BC2-974E-A975915001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VY_32_INOVACE_166_M2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Litr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 Opakování litr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</a:t>
            </a:r>
            <a:r>
              <a:rPr lang="cs-CZ" sz="2100" dirty="0" smtClean="0">
                <a:latin typeface="Arial" charset="0"/>
                <a:cs typeface="Arial" charset="0"/>
              </a:rPr>
              <a:t>lavicích, </a:t>
            </a:r>
            <a:r>
              <a:rPr lang="cs-CZ" sz="2100" dirty="0" smtClean="0">
                <a:latin typeface="Arial" charset="0"/>
                <a:cs typeface="Arial" charset="0"/>
              </a:rPr>
              <a:t>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 pojem LITR.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Co všechno může být v litrech?</a:t>
            </a:r>
            <a:endParaRPr lang="cs-CZ" dirty="0"/>
          </a:p>
        </p:txBody>
      </p:sp>
      <p:pic>
        <p:nvPicPr>
          <p:cNvPr id="1026" name="Picture 2" descr="C:\Users\Peťa\AppData\Local\Microsoft\Windows\Temporary Internet Files\Content.IE5\39B8X6UL\MC90044175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114800"/>
            <a:ext cx="2743200" cy="2743200"/>
          </a:xfrm>
          <a:prstGeom prst="rect">
            <a:avLst/>
          </a:prstGeom>
          <a:noFill/>
        </p:spPr>
      </p:pic>
      <p:pic>
        <p:nvPicPr>
          <p:cNvPr id="1028" name="Picture 4" descr="C:\Users\Peťa\AppData\Local\Microsoft\Windows\Temporary Internet Files\Content.IE5\39B8X6UL\MC9004377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916832"/>
            <a:ext cx="1314450" cy="1806575"/>
          </a:xfrm>
          <a:prstGeom prst="rect">
            <a:avLst/>
          </a:prstGeom>
          <a:noFill/>
        </p:spPr>
      </p:pic>
      <p:pic>
        <p:nvPicPr>
          <p:cNvPr id="1031" name="Picture 7" descr="C:\Users\Peťa\AppData\Local\Microsoft\Windows\Temporary Internet Files\Content.IE5\718AS66W\MC90044174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365104"/>
            <a:ext cx="2088232" cy="2088232"/>
          </a:xfrm>
          <a:prstGeom prst="rect">
            <a:avLst/>
          </a:prstGeom>
          <a:noFill/>
        </p:spPr>
      </p:pic>
      <p:pic>
        <p:nvPicPr>
          <p:cNvPr id="1032" name="Picture 8" descr="C:\Users\Peťa\AppData\Local\Microsoft\Windows\Temporary Internet Files\Content.IE5\39B8X6UL\MC90044178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2276872"/>
            <a:ext cx="1728192" cy="1728192"/>
          </a:xfrm>
          <a:prstGeom prst="rect">
            <a:avLst/>
          </a:prstGeom>
          <a:noFill/>
        </p:spPr>
      </p:pic>
      <p:pic>
        <p:nvPicPr>
          <p:cNvPr id="1033" name="Picture 9" descr="C:\Users\Peťa\AppData\Local\Microsoft\Windows\Temporary Internet Files\Content.IE5\Z2KDMS5E\MC9003339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2420888"/>
            <a:ext cx="1705356" cy="1820570"/>
          </a:xfrm>
          <a:prstGeom prst="rect">
            <a:avLst/>
          </a:prstGeom>
          <a:noFill/>
        </p:spPr>
      </p:pic>
      <p:pic>
        <p:nvPicPr>
          <p:cNvPr id="1034" name="Picture 10" descr="C:\Users\Peťa\AppData\Local\Microsoft\Windows\Temporary Internet Files\Content.IE5\2EKAAWNX\MP90044857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4653136"/>
            <a:ext cx="2313082" cy="1548427"/>
          </a:xfrm>
          <a:prstGeom prst="rect">
            <a:avLst/>
          </a:prstGeom>
          <a:noFill/>
        </p:spPr>
      </p:pic>
      <p:pic>
        <p:nvPicPr>
          <p:cNvPr id="1035" name="Picture 11" descr="C:\Users\Peťa\AppData\Local\Microsoft\Windows\Temporary Internet Files\Content.IE5\718AS66W\MP90014427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2276872"/>
            <a:ext cx="1900808" cy="1260869"/>
          </a:xfrm>
          <a:prstGeom prst="rect">
            <a:avLst/>
          </a:prstGeom>
          <a:noFill/>
        </p:spPr>
      </p:pic>
      <p:pic>
        <p:nvPicPr>
          <p:cNvPr id="1036" name="Picture 12" descr="C:\Users\Peťa\AppData\Local\Microsoft\Windows\Temporary Internet Files\Content.IE5\39B8X6UL\MP90017536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4581128"/>
            <a:ext cx="2257632" cy="1516376"/>
          </a:xfrm>
          <a:prstGeom prst="rect">
            <a:avLst/>
          </a:prstGeom>
          <a:noFill/>
        </p:spPr>
      </p:pic>
      <p:sp>
        <p:nvSpPr>
          <p:cNvPr id="15" name="Veselý obličej 14"/>
          <p:cNvSpPr/>
          <p:nvPr/>
        </p:nvSpPr>
        <p:spPr>
          <a:xfrm>
            <a:off x="1475656" y="3356992"/>
            <a:ext cx="360040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7524328" y="2492896"/>
            <a:ext cx="360040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3563888" y="5517232"/>
            <a:ext cx="432048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5652120" y="5229200"/>
            <a:ext cx="360040" cy="4320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55576" y="1412776"/>
          <a:ext cx="4042792" cy="5069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1396"/>
                <a:gridCol w="2021396"/>
              </a:tblGrid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5l+7l=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12l-6l=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12l+5l=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5l-5l=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11l+6l=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13l-7l=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13l+4l=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14l-9l=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12l+6l=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17l-8l=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9l+9l=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13l-9l=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7l+8l=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15l-6l=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5l+15l=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11l-8l=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Peťa\AppData\Local\Microsoft\Windows\Temporary Internet Files\Content.IE5\6D4I962E\MP9004484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700808"/>
            <a:ext cx="3061614" cy="20434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755576" y="1412776"/>
          <a:ext cx="4042792" cy="5069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1396"/>
                <a:gridCol w="2021396"/>
              </a:tblGrid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5l+7l=13l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12l-6l=6l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12l+5l=17l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5l-5l=0l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11l+6l=17l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13l-7l=6l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13l+4l=17l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14l-9l=5l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12l+6l=18l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17l-8l=9l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9l+9l=18l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13l-9l=4l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7l+8l=13l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15l-6l=9l</a:t>
                      </a:r>
                      <a:endParaRPr lang="cs-CZ" sz="28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5l+15l=20l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11l-8l=3l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Peťa\AppData\Local\Microsoft\Windows\Temporary Internet Files\Content.IE5\Z2KDMS5E\MC90044175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06084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 zahradě měl dědeček bazén. V bazénu měl </a:t>
            </a:r>
            <a:r>
              <a:rPr lang="cs-CZ" dirty="0" smtClean="0">
                <a:solidFill>
                  <a:srgbClr val="0070C0"/>
                </a:solidFill>
              </a:rPr>
              <a:t>20l</a:t>
            </a:r>
            <a:r>
              <a:rPr lang="cs-CZ" dirty="0" smtClean="0"/>
              <a:t> vody. Upustil </a:t>
            </a:r>
            <a:r>
              <a:rPr lang="cs-CZ" dirty="0" smtClean="0">
                <a:solidFill>
                  <a:srgbClr val="0070C0"/>
                </a:solidFill>
              </a:rPr>
              <a:t>6 l </a:t>
            </a:r>
            <a:r>
              <a:rPr lang="cs-CZ" dirty="0" smtClean="0"/>
              <a:t>vody. Kolik vody dědečkovi v bazénu zůstalo?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Vypočítej:………………………..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Napiš odpověď:…………………………………..</a:t>
            </a:r>
            <a:endParaRPr lang="cs-CZ" dirty="0"/>
          </a:p>
        </p:txBody>
      </p:sp>
      <p:pic>
        <p:nvPicPr>
          <p:cNvPr id="4099" name="Picture 3" descr="C:\Users\Peťa\AppData\Local\Microsoft\Windows\Temporary Internet Files\Content.IE5\2EKAAWNX\MP9002276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852936"/>
            <a:ext cx="3657600" cy="2420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 zahradě měl dědeček bazén. V bazénu měl 20l vody. Upustil 6 l vody. Kolik vody dědečkovi v bazénu zůstalo?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Vypočítej:</a:t>
            </a:r>
            <a:r>
              <a:rPr lang="cs-CZ" b="1" u="sng" dirty="0" smtClean="0"/>
              <a:t> </a:t>
            </a:r>
            <a:r>
              <a:rPr lang="cs-CZ" b="1" u="sng" dirty="0" smtClean="0">
                <a:solidFill>
                  <a:srgbClr val="0070C0"/>
                </a:solidFill>
              </a:rPr>
              <a:t>20l-6l=14l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Napiš odpověď:Dědečkovi zůstalo </a:t>
            </a:r>
            <a:r>
              <a:rPr lang="cs-CZ" b="1" dirty="0" smtClean="0">
                <a:solidFill>
                  <a:srgbClr val="0070C0"/>
                </a:solidFill>
              </a:rPr>
              <a:t>14l </a:t>
            </a:r>
            <a:r>
              <a:rPr lang="cs-CZ" dirty="0" smtClean="0"/>
              <a:t>vody.</a:t>
            </a:r>
            <a:endParaRPr lang="cs-CZ" dirty="0"/>
          </a:p>
        </p:txBody>
      </p:sp>
      <p:pic>
        <p:nvPicPr>
          <p:cNvPr id="5" name="Picture 3" descr="C:\Users\Peťa\AppData\Local\Microsoft\Windows\Temporary Internet Files\Content.IE5\2EKAAWNX\MP9002276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852936"/>
            <a:ext cx="3657600" cy="2420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247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POPIS MATERIÁLU</vt:lpstr>
      <vt:lpstr>Litr</vt:lpstr>
      <vt:lpstr>Vypočítej</vt:lpstr>
      <vt:lpstr>Řešení</vt:lpstr>
      <vt:lpstr>Slovní úloha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litr</dc:title>
  <dc:creator>Peťa</dc:creator>
  <cp:lastModifiedBy>Dum</cp:lastModifiedBy>
  <cp:revision>7</cp:revision>
  <dcterms:created xsi:type="dcterms:W3CDTF">2012-10-27T20:58:47Z</dcterms:created>
  <dcterms:modified xsi:type="dcterms:W3CDTF">2014-01-13T11:47:23Z</dcterms:modified>
</cp:coreProperties>
</file>