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69EDF-3D95-4CC6-9B6A-FC56FA33D80D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E3833-8D34-412C-A3A0-DB6E4286A1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VY_32_INOVACE_168_M2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odčítání do 20,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sluníčka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23528" y="1412776"/>
            <a:ext cx="1944216" cy="1800200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15+5</a:t>
            </a:r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0" y="4581128"/>
            <a:ext cx="2123728" cy="1800200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16+4</a:t>
            </a:r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6372200" y="5273824"/>
            <a:ext cx="2016224" cy="1584176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12+2</a:t>
            </a:r>
            <a:endParaRPr lang="cs-CZ" dirty="0"/>
          </a:p>
        </p:txBody>
      </p:sp>
      <p:sp>
        <p:nvSpPr>
          <p:cNvPr id="7" name="Slunce 6"/>
          <p:cNvSpPr/>
          <p:nvPr/>
        </p:nvSpPr>
        <p:spPr>
          <a:xfrm>
            <a:off x="5220072" y="3429000"/>
            <a:ext cx="1944216" cy="1656184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13+3</a:t>
            </a:r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2915816" y="5085184"/>
            <a:ext cx="2088232" cy="1772816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12-9=</a:t>
            </a:r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3851920" y="1628800"/>
            <a:ext cx="1800200" cy="1584176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7+8</a:t>
            </a:r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7020272" y="1628800"/>
            <a:ext cx="1800200" cy="1584176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5+7</a:t>
            </a:r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1979712" y="3068960"/>
            <a:ext cx="2160240" cy="1800200"/>
          </a:xfrm>
          <a:prstGeom prst="su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13-10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2051720" y="1916832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3635896" y="3573016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7956376" y="2636912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5436096" y="2132856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" name="Mrak 15"/>
          <p:cNvSpPr/>
          <p:nvPr/>
        </p:nvSpPr>
        <p:spPr>
          <a:xfrm>
            <a:off x="8135888" y="5661248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" name="Mrak 16"/>
          <p:cNvSpPr/>
          <p:nvPr/>
        </p:nvSpPr>
        <p:spPr>
          <a:xfrm>
            <a:off x="6948264" y="3933056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4860032" y="5661248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1763688" y="5301208"/>
            <a:ext cx="1008112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pavoučky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259632" y="4949325"/>
            <a:ext cx="1224136" cy="108012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14+3=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>
            <a:off x="1259632" y="5021333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1475656" y="5669405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1475656" y="5453381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1331640" y="5165349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177839">
            <a:off x="385392" y="5319441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177839">
            <a:off x="457400" y="5535465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177839">
            <a:off x="457400" y="5679482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177839">
            <a:off x="529408" y="5111575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475656" y="5813421"/>
            <a:ext cx="720080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547664" y="5885429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835696" y="5885429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 rot="7175641">
            <a:off x="1613083" y="5950849"/>
            <a:ext cx="360040" cy="360040"/>
          </a:xfrm>
          <a:prstGeom prst="arc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876257" y="1628798"/>
            <a:ext cx="1224136" cy="108012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8+12=</a:t>
            </a:r>
            <a:endParaRPr lang="cs-CZ" dirty="0"/>
          </a:p>
        </p:txBody>
      </p:sp>
      <p:sp>
        <p:nvSpPr>
          <p:cNvPr id="34" name="Oblouk 33"/>
          <p:cNvSpPr/>
          <p:nvPr/>
        </p:nvSpPr>
        <p:spPr>
          <a:xfrm>
            <a:off x="6948265" y="1700806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ouk 34"/>
          <p:cNvSpPr/>
          <p:nvPr/>
        </p:nvSpPr>
        <p:spPr>
          <a:xfrm>
            <a:off x="7164289" y="2348878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>
            <a:off x="7164289" y="2132854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>
            <a:off x="7020273" y="1844822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177839">
            <a:off x="6002017" y="2223096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177839">
            <a:off x="6146034" y="2007071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ouk 39"/>
          <p:cNvSpPr/>
          <p:nvPr/>
        </p:nvSpPr>
        <p:spPr>
          <a:xfrm rot="1177839">
            <a:off x="6218041" y="1791048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7164289" y="2492894"/>
            <a:ext cx="720080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7236297" y="256490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524329" y="256490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7175641">
            <a:off x="7301716" y="2630322"/>
            <a:ext cx="360040" cy="360040"/>
          </a:xfrm>
          <a:prstGeom prst="arc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6300192" y="4653136"/>
            <a:ext cx="1224136" cy="1157777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7+7=</a:t>
            </a:r>
            <a:endParaRPr lang="cs-CZ" dirty="0"/>
          </a:p>
        </p:txBody>
      </p:sp>
      <p:sp>
        <p:nvSpPr>
          <p:cNvPr id="46" name="Oblouk 45"/>
          <p:cNvSpPr/>
          <p:nvPr/>
        </p:nvSpPr>
        <p:spPr>
          <a:xfrm>
            <a:off x="6372200" y="4725144"/>
            <a:ext cx="1728192" cy="1157777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louk 46"/>
          <p:cNvSpPr/>
          <p:nvPr/>
        </p:nvSpPr>
        <p:spPr>
          <a:xfrm>
            <a:off x="6588224" y="5373216"/>
            <a:ext cx="1728192" cy="1157777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louk 47"/>
          <p:cNvSpPr/>
          <p:nvPr/>
        </p:nvSpPr>
        <p:spPr>
          <a:xfrm>
            <a:off x="6588224" y="5157192"/>
            <a:ext cx="1728192" cy="1157777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>
            <a:off x="6444208" y="4869160"/>
            <a:ext cx="1728192" cy="1157777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1177839">
            <a:off x="5516222" y="5006015"/>
            <a:ext cx="1656184" cy="162088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1177839">
            <a:off x="5516222" y="5006014"/>
            <a:ext cx="1656184" cy="162088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1177839">
            <a:off x="5660238" y="4787483"/>
            <a:ext cx="1656184" cy="162088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6588224" y="5553472"/>
            <a:ext cx="720080" cy="617481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660232" y="5651366"/>
            <a:ext cx="216024" cy="23155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6948264" y="5651366"/>
            <a:ext cx="216024" cy="23155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louk 55"/>
          <p:cNvSpPr/>
          <p:nvPr/>
        </p:nvSpPr>
        <p:spPr>
          <a:xfrm rot="7175641">
            <a:off x="6719100" y="5721063"/>
            <a:ext cx="385926" cy="360040"/>
          </a:xfrm>
          <a:prstGeom prst="arc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403648" y="1700808"/>
            <a:ext cx="1224136" cy="108012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15-5=</a:t>
            </a:r>
            <a:endParaRPr lang="cs-CZ" dirty="0"/>
          </a:p>
        </p:txBody>
      </p:sp>
      <p:sp>
        <p:nvSpPr>
          <p:cNvPr id="58" name="Oblouk 57"/>
          <p:cNvSpPr/>
          <p:nvPr/>
        </p:nvSpPr>
        <p:spPr>
          <a:xfrm>
            <a:off x="1475656" y="1772816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louk 58"/>
          <p:cNvSpPr/>
          <p:nvPr/>
        </p:nvSpPr>
        <p:spPr>
          <a:xfrm>
            <a:off x="1691680" y="2420888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>
            <a:off x="1691680" y="2204864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louk 60"/>
          <p:cNvSpPr/>
          <p:nvPr/>
        </p:nvSpPr>
        <p:spPr>
          <a:xfrm>
            <a:off x="1547664" y="1916832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 rot="1177839">
            <a:off x="529408" y="2295106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 rot="1177839">
            <a:off x="673425" y="2079081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 rot="1177839">
            <a:off x="745432" y="1863058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1691680" y="2564904"/>
            <a:ext cx="720080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1763688" y="263691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2051720" y="263691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 rot="7175641">
            <a:off x="1829107" y="2702332"/>
            <a:ext cx="360040" cy="360040"/>
          </a:xfrm>
          <a:prstGeom prst="arc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3923928" y="2924944"/>
            <a:ext cx="1224136" cy="108012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11+6=</a:t>
            </a:r>
            <a:endParaRPr lang="cs-CZ" dirty="0"/>
          </a:p>
        </p:txBody>
      </p:sp>
      <p:sp>
        <p:nvSpPr>
          <p:cNvPr id="70" name="Oblouk 69"/>
          <p:cNvSpPr/>
          <p:nvPr/>
        </p:nvSpPr>
        <p:spPr>
          <a:xfrm>
            <a:off x="3995936" y="2996952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louk 70"/>
          <p:cNvSpPr/>
          <p:nvPr/>
        </p:nvSpPr>
        <p:spPr>
          <a:xfrm>
            <a:off x="4211960" y="3645024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louk 71"/>
          <p:cNvSpPr/>
          <p:nvPr/>
        </p:nvSpPr>
        <p:spPr>
          <a:xfrm>
            <a:off x="4211960" y="3429000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louk 72"/>
          <p:cNvSpPr/>
          <p:nvPr/>
        </p:nvSpPr>
        <p:spPr>
          <a:xfrm>
            <a:off x="4067944" y="3140968"/>
            <a:ext cx="1728192" cy="1080120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 rot="1177839">
            <a:off x="3049688" y="3519242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 rot="1177839">
            <a:off x="3193705" y="3303217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 rot="1177839">
            <a:off x="3265712" y="3087194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4211960" y="3789040"/>
            <a:ext cx="720080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4283968" y="3861048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4572000" y="3861048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 rot="7175641">
            <a:off x="4349387" y="3926468"/>
            <a:ext cx="360040" cy="360040"/>
          </a:xfrm>
          <a:prstGeom prst="arc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louk 80"/>
          <p:cNvSpPr/>
          <p:nvPr/>
        </p:nvSpPr>
        <p:spPr>
          <a:xfrm rot="1177839">
            <a:off x="6074024" y="2367112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louk 81"/>
          <p:cNvSpPr/>
          <p:nvPr/>
        </p:nvSpPr>
        <p:spPr>
          <a:xfrm rot="1177839">
            <a:off x="601416" y="2439122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louk 82"/>
          <p:cNvSpPr/>
          <p:nvPr/>
        </p:nvSpPr>
        <p:spPr>
          <a:xfrm rot="1177839">
            <a:off x="3121696" y="3663257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louk 83"/>
          <p:cNvSpPr/>
          <p:nvPr/>
        </p:nvSpPr>
        <p:spPr>
          <a:xfrm rot="1177839">
            <a:off x="5497960" y="5111575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louk 84"/>
          <p:cNvSpPr/>
          <p:nvPr/>
        </p:nvSpPr>
        <p:spPr>
          <a:xfrm rot="1177839">
            <a:off x="5497959" y="5319440"/>
            <a:ext cx="1656184" cy="1512168"/>
          </a:xfrm>
          <a:prstGeom prst="arc">
            <a:avLst>
              <a:gd name="adj1" fmla="val 10610005"/>
              <a:gd name="adj2" fmla="val 16158510"/>
            </a:avLst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2771800" y="1916832"/>
            <a:ext cx="720080" cy="64807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87" name="Elipsa 86"/>
          <p:cNvSpPr/>
          <p:nvPr/>
        </p:nvSpPr>
        <p:spPr>
          <a:xfrm>
            <a:off x="2411760" y="5157192"/>
            <a:ext cx="864096" cy="72008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8" name="Elipsa 87"/>
          <p:cNvSpPr/>
          <p:nvPr/>
        </p:nvSpPr>
        <p:spPr>
          <a:xfrm>
            <a:off x="5004048" y="3284984"/>
            <a:ext cx="720080" cy="5760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89" name="Elipsa 88"/>
          <p:cNvSpPr/>
          <p:nvPr/>
        </p:nvSpPr>
        <p:spPr>
          <a:xfrm>
            <a:off x="7884368" y="1844824"/>
            <a:ext cx="648072" cy="64807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90" name="Elipsa 89"/>
          <p:cNvSpPr/>
          <p:nvPr/>
        </p:nvSpPr>
        <p:spPr>
          <a:xfrm>
            <a:off x="7524328" y="5013176"/>
            <a:ext cx="648072" cy="648072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267744" y="1556792"/>
          <a:ext cx="4042792" cy="499715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21396"/>
                <a:gridCol w="2021396"/>
              </a:tblGrid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7+7=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11-10=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5+15=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13-9=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12+6=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14-7=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11+9=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13-9=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4+13=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11-7=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11+2=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18-7=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6+12=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19-7=</a:t>
                      </a:r>
                      <a:endParaRPr lang="cs-CZ" sz="28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13+5=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12-6=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2267744" y="1556792"/>
          <a:ext cx="4042792" cy="499715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21396"/>
                <a:gridCol w="2021396"/>
              </a:tblGrid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7+7=14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11-10=1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5+15=20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13-9=4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12+6=18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14-7=7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11+9=20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13-9=4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4+13=17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11-7=4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11+2=13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18-7=11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6+12=18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19-7=8</a:t>
                      </a:r>
                      <a:endParaRPr lang="cs-CZ" sz="24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13+5=18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12-6=6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Peťa\AppData\Local\Microsoft\Windows\Temporary Internet Files\Content.IE5\39B8X6UL\MC9004417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800" y="260648"/>
            <a:ext cx="2743200" cy="274320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7236296" y="836712"/>
            <a:ext cx="1152128" cy="93610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Jsi šikula!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11760" y="1412776"/>
          <a:ext cx="4258816" cy="49971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29408"/>
                <a:gridCol w="2129408"/>
              </a:tblGrid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5Kč+13Kč=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15Kč-5Kč=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12Kč+2Kč=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17Kč-12Kč=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11Kč+5Kč=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12Kč-8Kč=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6Kč+6Kč=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14Kč-9Kč=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7Kč+9Kč=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15Kč-2Kč=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13Kč+6Kč=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18Kč-7Kč=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7Kč+8Kč=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11Kč-9Kč=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13Kč+6Kč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19Kč-8Kč=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r>
              <a:rPr lang="cs-CZ" smtClean="0"/>
              <a:t>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2411760" y="1412776"/>
          <a:ext cx="4258816" cy="49971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29408"/>
                <a:gridCol w="2129408"/>
              </a:tblGrid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5Kč+13Kč=18Kč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15Kč-5Kč=10Kč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12Kč+2Kč=14Kč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17Kč-12Kč=5Kč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11Kč+5Kč=16Kč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12Kč-8Kč=4Kč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6Kč+6Kč=12Kč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14Kč-9Kč=5kč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7Kč+9Kč=16Kč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15Kč-2Kč=13Kč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13Kč+6Kč=19Kč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18Kč-7Kč=11Kč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7Kč+8Kč=15Kč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11Kč-9Kč=2Kč</a:t>
                      </a:r>
                      <a:endParaRPr lang="cs-CZ" sz="2000" dirty="0"/>
                    </a:p>
                  </a:txBody>
                  <a:tcPr/>
                </a:tc>
              </a:tr>
              <a:tr h="62464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13Kč+6Kč19Kč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19Kč-8Kč=11Kč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271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Vypočítej sluníčka</vt:lpstr>
      <vt:lpstr>Vypočítej pavoučky</vt:lpstr>
      <vt:lpstr>Procvičuj</vt:lpstr>
      <vt:lpstr>Řešení</vt:lpstr>
      <vt:lpstr>Procvičuj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Počítaní +- do 20</dc:title>
  <dc:creator>Peťa</dc:creator>
  <cp:lastModifiedBy>Dum</cp:lastModifiedBy>
  <cp:revision>8</cp:revision>
  <dcterms:created xsi:type="dcterms:W3CDTF">2012-10-27T21:13:01Z</dcterms:created>
  <dcterms:modified xsi:type="dcterms:W3CDTF">2014-01-13T11:55:49Z</dcterms:modified>
</cp:coreProperties>
</file>