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4D4E5-6BC1-484D-96DB-35A5EA0D11E9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2F7F3-824C-4F10-A2DB-E4D5E4973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VY_32_INOVACE_169_M2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Mikulášská nadílka +,- do 20 s přechodem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Petruška šla koupit bráškovi sladkosti k Mikulášovi. Měla 20 korun. Bráškovi koupila sladkosti za 18 korun. Kolik korun </a:t>
            </a:r>
            <a:r>
              <a:rPr lang="cs-CZ" dirty="0" smtClean="0"/>
              <a:t>jí </a:t>
            </a:r>
            <a:r>
              <a:rPr lang="cs-CZ" dirty="0" smtClean="0"/>
              <a:t>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Vypočítej:……………………………….</a:t>
            </a:r>
          </a:p>
          <a:p>
            <a:pPr>
              <a:buNone/>
            </a:pPr>
            <a:r>
              <a:rPr lang="cs-CZ" dirty="0" smtClean="0"/>
              <a:t>Napiš odpověď:……………………………</a:t>
            </a:r>
            <a:endParaRPr lang="cs-CZ" dirty="0"/>
          </a:p>
        </p:txBody>
      </p:sp>
      <p:pic>
        <p:nvPicPr>
          <p:cNvPr id="1027" name="Picture 3" descr="C:\Users\Peťa\AppData\Local\Microsoft\Windows\Temporary Internet Files\Content.IE5\Z2KDMS5E\MC9004263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068960"/>
            <a:ext cx="1885107" cy="3104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Petruška šla koupit bráškovi sladkosti k Mikulášovi. Měla 20 korun. Bráškovi koupila sladkosti za 18 korun. Kolik korun </a:t>
            </a:r>
            <a:r>
              <a:rPr lang="cs-CZ" dirty="0" smtClean="0"/>
              <a:t>jí </a:t>
            </a:r>
            <a:r>
              <a:rPr lang="cs-CZ" dirty="0" smtClean="0"/>
              <a:t>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20-18=2</a:t>
            </a:r>
          </a:p>
          <a:p>
            <a:pPr>
              <a:buNone/>
            </a:pPr>
            <a:r>
              <a:rPr lang="cs-CZ" dirty="0" smtClean="0"/>
              <a:t>Napiš odpověď:Petrušce zbyly </a:t>
            </a:r>
            <a:r>
              <a:rPr lang="cs-CZ" b="1" u="sng" dirty="0" smtClean="0"/>
              <a:t>2</a:t>
            </a:r>
            <a:r>
              <a:rPr lang="cs-CZ" dirty="0" smtClean="0"/>
              <a:t> koruny.</a:t>
            </a:r>
            <a:endParaRPr lang="cs-CZ" dirty="0"/>
          </a:p>
        </p:txBody>
      </p:sp>
      <p:pic>
        <p:nvPicPr>
          <p:cNvPr id="5" name="Picture 3" descr="C:\Users\Peťa\AppData\Local\Microsoft\Windows\Temporary Internet Files\Content.IE5\Z2KDMS5E\MC9004263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140968"/>
            <a:ext cx="1885107" cy="3104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268" y="41531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čertů a andílků se přišlo podívat na Ivanku? Kolik je to celkem?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356992"/>
            <a:ext cx="1945843" cy="1768450"/>
          </a:xfrm>
          <a:prstGeom prst="rect">
            <a:avLst/>
          </a:prstGeom>
          <a:noFill/>
        </p:spPr>
      </p:pic>
      <p:pic>
        <p:nvPicPr>
          <p:cNvPr id="2051" name="Picture 3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556792"/>
            <a:ext cx="1945843" cy="1768450"/>
          </a:xfrm>
          <a:prstGeom prst="rect">
            <a:avLst/>
          </a:prstGeom>
          <a:noFill/>
        </p:spPr>
      </p:pic>
      <p:pic>
        <p:nvPicPr>
          <p:cNvPr id="2052" name="Picture 4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653136"/>
            <a:ext cx="1945843" cy="1768450"/>
          </a:xfrm>
          <a:prstGeom prst="rect">
            <a:avLst/>
          </a:prstGeom>
          <a:noFill/>
        </p:spPr>
      </p:pic>
      <p:pic>
        <p:nvPicPr>
          <p:cNvPr id="2053" name="Picture 5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56992"/>
            <a:ext cx="1945843" cy="1768450"/>
          </a:xfrm>
          <a:prstGeom prst="rect">
            <a:avLst/>
          </a:prstGeom>
          <a:noFill/>
        </p:spPr>
      </p:pic>
      <p:pic>
        <p:nvPicPr>
          <p:cNvPr id="2054" name="Picture 6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1945843" cy="1768450"/>
          </a:xfrm>
          <a:prstGeom prst="rect">
            <a:avLst/>
          </a:prstGeom>
          <a:noFill/>
        </p:spPr>
      </p:pic>
      <p:pic>
        <p:nvPicPr>
          <p:cNvPr id="2055" name="Picture 7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869160"/>
            <a:ext cx="1945843" cy="1768450"/>
          </a:xfrm>
          <a:prstGeom prst="rect">
            <a:avLst/>
          </a:prstGeom>
          <a:noFill/>
        </p:spPr>
      </p:pic>
      <p:pic>
        <p:nvPicPr>
          <p:cNvPr id="2056" name="Picture 8" descr="C:\Users\Peťa\AppData\Local\Microsoft\Windows\Temporary Internet Files\Content.IE5\39B8X6UL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4934" y="4221088"/>
            <a:ext cx="2269066" cy="2062206"/>
          </a:xfrm>
          <a:prstGeom prst="rect">
            <a:avLst/>
          </a:prstGeom>
          <a:noFill/>
        </p:spPr>
      </p:pic>
      <p:pic>
        <p:nvPicPr>
          <p:cNvPr id="2057" name="Picture 9" descr="C:\Users\Peťa\AppData\Local\Microsoft\Windows\Temporary Internet Files\Content.IE5\Z2KDMS5E\MC900426328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340768"/>
            <a:ext cx="1440160" cy="2371800"/>
          </a:xfrm>
          <a:prstGeom prst="rect">
            <a:avLst/>
          </a:prstGeom>
          <a:noFill/>
        </p:spPr>
      </p:pic>
      <p:pic>
        <p:nvPicPr>
          <p:cNvPr id="2058" name="Picture 10" descr="C:\Users\Peťa\AppData\Local\Microsoft\Windows\Temporary Internet Files\Content.IE5\718AS66W\MM90035670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5133231"/>
            <a:ext cx="1724769" cy="1724769"/>
          </a:xfrm>
          <a:prstGeom prst="rect">
            <a:avLst/>
          </a:prstGeom>
          <a:noFill/>
        </p:spPr>
      </p:pic>
      <p:pic>
        <p:nvPicPr>
          <p:cNvPr id="2060" name="Picture 12" descr="C:\Users\Peťa\AppData\Local\Microsoft\Windows\Temporary Internet Files\Content.IE5\718AS66W\MM900356707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869160"/>
            <a:ext cx="1728192" cy="1728192"/>
          </a:xfrm>
          <a:prstGeom prst="rect">
            <a:avLst/>
          </a:prstGeom>
          <a:noFill/>
        </p:spPr>
      </p:pic>
      <p:pic>
        <p:nvPicPr>
          <p:cNvPr id="2061" name="Picture 13" descr="C:\Users\Peťa\AppData\Local\Microsoft\Windows\Temporary Internet Files\Content.IE5\718AS66W\MP90044232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1700808"/>
            <a:ext cx="1824203" cy="273630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3275856" y="4149080"/>
            <a:ext cx="4824536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Ivanku se přišlo podívat 7 čertů a 2 andílci.Celkem to bylo 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16-6=	11-5=	6+9=		7+7=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14-3=		16+2=		11+3=		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19-11=		16-14=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15-6=		17-9=		</a:t>
            </a:r>
            <a:r>
              <a:rPr lang="cs-CZ" dirty="0" err="1" smtClean="0"/>
              <a:t>9</a:t>
            </a:r>
            <a:r>
              <a:rPr lang="cs-CZ" dirty="0" smtClean="0"/>
              <a:t>+9=</a:t>
            </a:r>
            <a:endParaRPr lang="cs-CZ" dirty="0"/>
          </a:p>
        </p:txBody>
      </p:sp>
      <p:pic>
        <p:nvPicPr>
          <p:cNvPr id="3074" name="Picture 2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988840"/>
            <a:ext cx="1945843" cy="1768450"/>
          </a:xfrm>
          <a:prstGeom prst="rect">
            <a:avLst/>
          </a:prstGeom>
          <a:noFill/>
        </p:spPr>
      </p:pic>
      <p:pic>
        <p:nvPicPr>
          <p:cNvPr id="3075" name="Picture 3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1945843" cy="1768450"/>
          </a:xfrm>
          <a:prstGeom prst="rect">
            <a:avLst/>
          </a:prstGeom>
          <a:noFill/>
        </p:spPr>
      </p:pic>
      <p:pic>
        <p:nvPicPr>
          <p:cNvPr id="3076" name="Picture 4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1945843" cy="1768450"/>
          </a:xfrm>
          <a:prstGeom prst="rect">
            <a:avLst/>
          </a:prstGeom>
          <a:noFill/>
        </p:spPr>
      </p:pic>
      <p:pic>
        <p:nvPicPr>
          <p:cNvPr id="3077" name="Picture 5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653136"/>
            <a:ext cx="1945843" cy="1768450"/>
          </a:xfrm>
          <a:prstGeom prst="rect">
            <a:avLst/>
          </a:prstGeom>
          <a:noFill/>
        </p:spPr>
      </p:pic>
      <p:pic>
        <p:nvPicPr>
          <p:cNvPr id="3078" name="Picture 6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797152"/>
            <a:ext cx="1945843" cy="1768450"/>
          </a:xfrm>
          <a:prstGeom prst="rect">
            <a:avLst/>
          </a:prstGeom>
          <a:noFill/>
        </p:spPr>
      </p:pic>
      <p:pic>
        <p:nvPicPr>
          <p:cNvPr id="3079" name="Picture 7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140968"/>
            <a:ext cx="1945843" cy="1768450"/>
          </a:xfrm>
          <a:prstGeom prst="rect">
            <a:avLst/>
          </a:prstGeom>
          <a:noFill/>
        </p:spPr>
      </p:pic>
      <p:pic>
        <p:nvPicPr>
          <p:cNvPr id="3080" name="Picture 8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692696"/>
            <a:ext cx="1945843" cy="176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16-6=10	11-5=6	6+9=	17	7+7=14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14-3=11		16+2=18		11+3=14		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19-11=8		16-14=2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15-6=9		17-9=8		9+9=18</a:t>
            </a:r>
            <a:endParaRPr lang="cs-CZ" dirty="0"/>
          </a:p>
        </p:txBody>
      </p:sp>
      <p:pic>
        <p:nvPicPr>
          <p:cNvPr id="6" name="Picture 2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1945843" cy="1768450"/>
          </a:xfrm>
          <a:prstGeom prst="rect">
            <a:avLst/>
          </a:prstGeom>
          <a:noFill/>
        </p:spPr>
      </p:pic>
      <p:pic>
        <p:nvPicPr>
          <p:cNvPr id="7" name="Picture 3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1945843" cy="1768450"/>
          </a:xfrm>
          <a:prstGeom prst="rect">
            <a:avLst/>
          </a:prstGeom>
          <a:noFill/>
        </p:spPr>
      </p:pic>
      <p:pic>
        <p:nvPicPr>
          <p:cNvPr id="8" name="Picture 4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1945843" cy="1768450"/>
          </a:xfrm>
          <a:prstGeom prst="rect">
            <a:avLst/>
          </a:prstGeom>
          <a:noFill/>
        </p:spPr>
      </p:pic>
      <p:pic>
        <p:nvPicPr>
          <p:cNvPr id="9" name="Picture 5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653136"/>
            <a:ext cx="1945843" cy="1768450"/>
          </a:xfrm>
          <a:prstGeom prst="rect">
            <a:avLst/>
          </a:prstGeom>
          <a:noFill/>
        </p:spPr>
      </p:pic>
      <p:pic>
        <p:nvPicPr>
          <p:cNvPr id="10" name="Picture 6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797152"/>
            <a:ext cx="1945843" cy="1768450"/>
          </a:xfrm>
          <a:prstGeom prst="rect">
            <a:avLst/>
          </a:prstGeom>
          <a:noFill/>
        </p:spPr>
      </p:pic>
      <p:pic>
        <p:nvPicPr>
          <p:cNvPr id="11" name="Picture 7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140968"/>
            <a:ext cx="1945843" cy="1768450"/>
          </a:xfrm>
          <a:prstGeom prst="rect">
            <a:avLst/>
          </a:prstGeom>
          <a:noFill/>
        </p:spPr>
      </p:pic>
      <p:pic>
        <p:nvPicPr>
          <p:cNvPr id="12" name="Picture 8" descr="C:\Users\Peťa\AppData\Local\Microsoft\Windows\Temporary Internet Files\Content.IE5\39B8X6UL\MC90034912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692696"/>
            <a:ext cx="1945843" cy="176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sladkostí dostala Iva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eťa\AppData\Local\Microsoft\Windows\Temporary Internet Files\Content.IE5\Z2KDMS5E\MC900406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5157192"/>
            <a:ext cx="1841500" cy="1333500"/>
          </a:xfrm>
          <a:prstGeom prst="rect">
            <a:avLst/>
          </a:prstGeom>
          <a:noFill/>
        </p:spPr>
      </p:pic>
      <p:pic>
        <p:nvPicPr>
          <p:cNvPr id="4099" name="Picture 3" descr="C:\Users\Peťa\AppData\Local\Microsoft\Windows\Temporary Internet Files\Content.IE5\Z2KDMS5E\MC900406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852936"/>
            <a:ext cx="1841500" cy="1333500"/>
          </a:xfrm>
          <a:prstGeom prst="rect">
            <a:avLst/>
          </a:prstGeom>
          <a:noFill/>
        </p:spPr>
      </p:pic>
      <p:pic>
        <p:nvPicPr>
          <p:cNvPr id="4100" name="Picture 4" descr="C:\Users\Peťa\AppData\Local\Microsoft\Windows\Temporary Internet Files\Content.IE5\Z2KDMS5E\MC900406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060848"/>
            <a:ext cx="1841500" cy="1333500"/>
          </a:xfrm>
          <a:prstGeom prst="rect">
            <a:avLst/>
          </a:prstGeom>
          <a:noFill/>
        </p:spPr>
      </p:pic>
      <p:pic>
        <p:nvPicPr>
          <p:cNvPr id="4102" name="Picture 6" descr="C:\Users\Peťa\AppData\Local\Microsoft\Windows\Temporary Internet Files\Content.IE5\2EKAAWNX\MP9004402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933056"/>
            <a:ext cx="917848" cy="1352296"/>
          </a:xfrm>
          <a:prstGeom prst="rect">
            <a:avLst/>
          </a:prstGeom>
          <a:noFill/>
        </p:spPr>
      </p:pic>
      <p:pic>
        <p:nvPicPr>
          <p:cNvPr id="4103" name="Picture 7" descr="C:\Users\Peťa\AppData\Local\Microsoft\Windows\Temporary Internet Files\Content.IE5\2EKAAWNX\MP9004402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437112"/>
            <a:ext cx="989856" cy="1458388"/>
          </a:xfrm>
          <a:prstGeom prst="rect">
            <a:avLst/>
          </a:prstGeom>
          <a:noFill/>
        </p:spPr>
      </p:pic>
      <p:pic>
        <p:nvPicPr>
          <p:cNvPr id="4104" name="Picture 8" descr="C:\Users\Peťa\AppData\Local\Microsoft\Windows\Temporary Internet Files\Content.IE5\2EKAAWNX\MP9004402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869160"/>
            <a:ext cx="1061864" cy="1564480"/>
          </a:xfrm>
          <a:prstGeom prst="rect">
            <a:avLst/>
          </a:prstGeom>
          <a:noFill/>
        </p:spPr>
      </p:pic>
      <p:pic>
        <p:nvPicPr>
          <p:cNvPr id="4105" name="Picture 9" descr="C:\Users\Peťa\AppData\Local\Microsoft\Windows\Temporary Internet Files\Content.IE5\2EKAAWNX\MP9004402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132856"/>
            <a:ext cx="1133872" cy="1670571"/>
          </a:xfrm>
          <a:prstGeom prst="rect">
            <a:avLst/>
          </a:prstGeom>
          <a:noFill/>
        </p:spPr>
      </p:pic>
      <p:pic>
        <p:nvPicPr>
          <p:cNvPr id="4106" name="Picture 10" descr="C:\Users\Peťa\AppData\Local\Microsoft\Windows\Temporary Internet Files\Content.IE5\718AS66W\MP9004228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2060848"/>
            <a:ext cx="1916832" cy="1916832"/>
          </a:xfrm>
          <a:prstGeom prst="rect">
            <a:avLst/>
          </a:prstGeom>
          <a:noFill/>
        </p:spPr>
      </p:pic>
      <p:pic>
        <p:nvPicPr>
          <p:cNvPr id="4107" name="Picture 11" descr="C:\Users\Peťa\AppData\Local\Microsoft\Windows\Temporary Internet Files\Content.IE5\Z2KDMS5E\MP9004483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4941168"/>
            <a:ext cx="2123728" cy="1415819"/>
          </a:xfrm>
          <a:prstGeom prst="rect">
            <a:avLst/>
          </a:prstGeom>
          <a:noFill/>
        </p:spPr>
      </p:pic>
      <p:pic>
        <p:nvPicPr>
          <p:cNvPr id="14" name="Picture 10" descr="C:\Users\Peťa\AppData\Local\Microsoft\Windows\Temporary Internet Files\Content.IE5\718AS66W\MP9004228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4725144"/>
            <a:ext cx="1916832" cy="1916832"/>
          </a:xfrm>
          <a:prstGeom prst="rect">
            <a:avLst/>
          </a:prstGeom>
          <a:noFill/>
        </p:spPr>
      </p:pic>
      <p:pic>
        <p:nvPicPr>
          <p:cNvPr id="15" name="Picture 10" descr="C:\Users\Peťa\AppData\Local\Microsoft\Windows\Temporary Internet Files\Content.IE5\718AS66W\MP90042280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564904"/>
            <a:ext cx="1916832" cy="1916832"/>
          </a:xfrm>
          <a:prstGeom prst="rect">
            <a:avLst/>
          </a:prstGeom>
          <a:noFill/>
        </p:spPr>
      </p:pic>
      <p:sp>
        <p:nvSpPr>
          <p:cNvPr id="16" name="Pěticípá hvězda 15"/>
          <p:cNvSpPr/>
          <p:nvPr/>
        </p:nvSpPr>
        <p:spPr>
          <a:xfrm>
            <a:off x="539552" y="1052736"/>
            <a:ext cx="1368152" cy="1368152"/>
          </a:xfrm>
          <a:prstGeom prst="star5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238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Slovní úloha</vt:lpstr>
      <vt:lpstr>Řešení</vt:lpstr>
      <vt:lpstr>Kolik čertů a andílků se přišlo podívat na Ivanku? Kolik je to celkem? </vt:lpstr>
      <vt:lpstr>Vypočítej</vt:lpstr>
      <vt:lpstr>Řešení</vt:lpstr>
      <vt:lpstr>Kolik sladkostí dostala Iva 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Peťa</dc:creator>
  <cp:lastModifiedBy>Dum</cp:lastModifiedBy>
  <cp:revision>10</cp:revision>
  <dcterms:created xsi:type="dcterms:W3CDTF">2012-10-27T18:59:21Z</dcterms:created>
  <dcterms:modified xsi:type="dcterms:W3CDTF">2014-01-13T11:53:36Z</dcterms:modified>
</cp:coreProperties>
</file>