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9A6CC-25D6-46FB-B241-6216BF6E0D28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958CC-76DA-4B3B-A914-911C7E0D9F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9A6CC-25D6-46FB-B241-6216BF6E0D28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958CC-76DA-4B3B-A914-911C7E0D9F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9A6CC-25D6-46FB-B241-6216BF6E0D28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958CC-76DA-4B3B-A914-911C7E0D9F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9A6CC-25D6-46FB-B241-6216BF6E0D28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958CC-76DA-4B3B-A914-911C7E0D9F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9A6CC-25D6-46FB-B241-6216BF6E0D28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958CC-76DA-4B3B-A914-911C7E0D9F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9A6CC-25D6-46FB-B241-6216BF6E0D28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958CC-76DA-4B3B-A914-911C7E0D9F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9A6CC-25D6-46FB-B241-6216BF6E0D28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958CC-76DA-4B3B-A914-911C7E0D9F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9A6CC-25D6-46FB-B241-6216BF6E0D28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958CC-76DA-4B3B-A914-911C7E0D9F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9A6CC-25D6-46FB-B241-6216BF6E0D28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958CC-76DA-4B3B-A914-911C7E0D9F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9A6CC-25D6-46FB-B241-6216BF6E0D28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958CC-76DA-4B3B-A914-911C7E0D9F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9A6CC-25D6-46FB-B241-6216BF6E0D28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958CC-76DA-4B3B-A914-911C7E0D9F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C9A6CC-25D6-46FB-B241-6216BF6E0D28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9958CC-76DA-4B3B-A914-911C7E0D9F4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43608" y="548680"/>
            <a:ext cx="7642225" cy="1466850"/>
          </a:xfrm>
          <a:prstGeom prst="rect">
            <a:avLst/>
          </a:prstGeom>
          <a:noFill/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dirty="0" smtClean="0">
                <a:latin typeface="+mn-lt"/>
              </a:rPr>
              <a:t>:  VY_32_INOVACE_170_M2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Geometrické tvary a tělesa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ČÍSLO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HODINY</a:t>
            </a:r>
            <a:r>
              <a:rPr lang="cs-CZ" sz="1200" dirty="0" smtClean="0">
                <a:latin typeface="+mn-lt"/>
              </a:rPr>
              <a:t>: </a:t>
            </a:r>
            <a:r>
              <a:rPr lang="cs-CZ" sz="1200" dirty="0" smtClean="0"/>
              <a:t>Geometrické tvary a tělesa,  procvičování</a:t>
            </a: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latin typeface="+mn-lt"/>
              </a:rPr>
              <a:t>: 2.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Matematika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Petra Dohnalová</a:t>
            </a: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200" i="1"/>
          </a:p>
          <a:p>
            <a:pPr>
              <a:spcBef>
                <a:spcPct val="50000"/>
              </a:spcBef>
            </a:pPr>
            <a:endParaRPr lang="cs-CZ" sz="1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  <a:cs typeface="Arial" charset="0"/>
              </a:rPr>
              <a:t>POPIS MATERIÁLU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1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21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2100" dirty="0" smtClean="0">
                <a:latin typeface="Arial" charset="0"/>
                <a:cs typeface="Arial" charset="0"/>
              </a:rPr>
              <a:t>:  VV, PČ, ČJ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2100" dirty="0" smtClean="0">
                <a:latin typeface="Arial" charset="0"/>
                <a:cs typeface="Arial" charset="0"/>
              </a:rPr>
              <a:t>: Žáci pracují pod vedením učitelky, plní zadané úkoly, pracují v </a:t>
            </a:r>
            <a:r>
              <a:rPr lang="cs-CZ" sz="2100" dirty="0" smtClean="0">
                <a:latin typeface="Arial" charset="0"/>
                <a:cs typeface="Arial" charset="0"/>
              </a:rPr>
              <a:t>lavicích, </a:t>
            </a:r>
            <a:r>
              <a:rPr lang="cs-CZ" sz="2100" dirty="0" smtClean="0">
                <a:latin typeface="Arial" charset="0"/>
                <a:cs typeface="Arial" charset="0"/>
              </a:rPr>
              <a:t>u tabule, samostatně, ve skupinách.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2100" dirty="0" smtClean="0">
                <a:latin typeface="Arial" charset="0"/>
                <a:cs typeface="Arial" charset="0"/>
              </a:rPr>
              <a:t>: Žáci si procvičí a zautomatizují geometrická tělesa a tvary.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2100" dirty="0" smtClean="0">
                <a:latin typeface="Arial" charset="0"/>
                <a:cs typeface="Arial" charset="0"/>
              </a:rPr>
              <a:t>Snaha a aktivita převládala, pomoc slabším s vypracováním úkolů.</a:t>
            </a:r>
          </a:p>
          <a:p>
            <a:r>
              <a:rPr lang="cs-CZ" sz="2100" b="1" i="1" dirty="0" smtClean="0">
                <a:latin typeface="Arial" charset="0"/>
                <a:cs typeface="Arial" charset="0"/>
              </a:rPr>
              <a:t>ZDROJ</a:t>
            </a:r>
            <a:r>
              <a:rPr lang="cs-CZ" sz="2100" dirty="0" smtClean="0">
                <a:latin typeface="Arial" charset="0"/>
                <a:cs typeface="Arial" charset="0"/>
              </a:rPr>
              <a:t>:  </a:t>
            </a:r>
            <a:r>
              <a:rPr lang="cs-CZ" sz="2100" dirty="0" smtClean="0"/>
              <a:t>Ilustrace </a:t>
            </a:r>
            <a:r>
              <a:rPr lang="cs-CZ" sz="2100" u="sng" dirty="0" smtClean="0"/>
              <a:t>www.office.</a:t>
            </a:r>
            <a:r>
              <a:rPr lang="cs-CZ" sz="2100" u="sng" dirty="0" err="1" smtClean="0"/>
              <a:t>microsoft.com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1331640" y="2564904"/>
            <a:ext cx="1656184" cy="1512168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3779912" y="2636912"/>
            <a:ext cx="1440160" cy="1296144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6012160" y="2492896"/>
            <a:ext cx="2304256" cy="1440160"/>
          </a:xfrm>
          <a:prstGeom prst="cub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1547664" y="4437112"/>
            <a:ext cx="1584176" cy="15841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koule</a:t>
            </a:r>
            <a:endParaRPr lang="cs-CZ" sz="2800" dirty="0"/>
          </a:p>
        </p:txBody>
      </p:sp>
      <p:sp>
        <p:nvSpPr>
          <p:cNvPr id="8" name="Krychle 7"/>
          <p:cNvSpPr/>
          <p:nvPr/>
        </p:nvSpPr>
        <p:spPr>
          <a:xfrm>
            <a:off x="3851920" y="4581128"/>
            <a:ext cx="1368152" cy="122413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krychle</a:t>
            </a:r>
            <a:endParaRPr lang="cs-CZ" sz="2000" dirty="0"/>
          </a:p>
        </p:txBody>
      </p:sp>
      <p:sp>
        <p:nvSpPr>
          <p:cNvPr id="9" name="Krychle 8"/>
          <p:cNvSpPr/>
          <p:nvPr/>
        </p:nvSpPr>
        <p:spPr>
          <a:xfrm>
            <a:off x="6084168" y="4581128"/>
            <a:ext cx="2304256" cy="129614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kvádr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Pojmenuj tělesa, ze kterých Iva postavila panáčka. Vybarvi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3491880" y="1412776"/>
            <a:ext cx="1872208" cy="1800200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2987824" y="1844824"/>
            <a:ext cx="504056" cy="504056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5364088" y="1916832"/>
            <a:ext cx="504056" cy="504056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3923928" y="3212976"/>
            <a:ext cx="1008112" cy="1800200"/>
          </a:xfrm>
          <a:prstGeom prst="cub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3203848" y="3140968"/>
            <a:ext cx="648072" cy="648072"/>
          </a:xfrm>
          <a:prstGeom prst="cub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2483768" y="3573016"/>
            <a:ext cx="648072" cy="648072"/>
          </a:xfrm>
          <a:prstGeom prst="cub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5004048" y="3212976"/>
            <a:ext cx="648072" cy="648072"/>
          </a:xfrm>
          <a:prstGeom prst="cub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5580112" y="3789040"/>
            <a:ext cx="648072" cy="648072"/>
          </a:xfrm>
          <a:prstGeom prst="cub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/>
          <p:nvPr/>
        </p:nvSpPr>
        <p:spPr>
          <a:xfrm rot="980942">
            <a:off x="3455313" y="5004721"/>
            <a:ext cx="648072" cy="1368152"/>
          </a:xfrm>
          <a:prstGeom prst="cub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rychle 12"/>
          <p:cNvSpPr/>
          <p:nvPr/>
        </p:nvSpPr>
        <p:spPr>
          <a:xfrm rot="20815027">
            <a:off x="4502413" y="4996761"/>
            <a:ext cx="648072" cy="1368152"/>
          </a:xfrm>
          <a:prstGeom prst="cub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rychle 13"/>
          <p:cNvSpPr/>
          <p:nvPr/>
        </p:nvSpPr>
        <p:spPr>
          <a:xfrm>
            <a:off x="2699792" y="6021288"/>
            <a:ext cx="576064" cy="620688"/>
          </a:xfrm>
          <a:prstGeom prst="cub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rychle 14"/>
          <p:cNvSpPr/>
          <p:nvPr/>
        </p:nvSpPr>
        <p:spPr>
          <a:xfrm>
            <a:off x="5148064" y="6021288"/>
            <a:ext cx="576064" cy="620688"/>
          </a:xfrm>
          <a:prstGeom prst="cub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6372200" y="1628800"/>
            <a:ext cx="648072" cy="64807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rychle 16"/>
          <p:cNvSpPr/>
          <p:nvPr/>
        </p:nvSpPr>
        <p:spPr>
          <a:xfrm>
            <a:off x="7164288" y="1556792"/>
            <a:ext cx="720080" cy="720080"/>
          </a:xfrm>
          <a:prstGeom prst="cub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rychle 17"/>
          <p:cNvSpPr/>
          <p:nvPr/>
        </p:nvSpPr>
        <p:spPr>
          <a:xfrm>
            <a:off x="6660232" y="2492896"/>
            <a:ext cx="1152128" cy="648072"/>
          </a:xfrm>
          <a:prstGeom prst="cub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3491880" y="1412776"/>
            <a:ext cx="1872208" cy="1800200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2987824" y="1844824"/>
            <a:ext cx="504056" cy="504056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5364088" y="1916832"/>
            <a:ext cx="504056" cy="504056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3923928" y="3212976"/>
            <a:ext cx="1008112" cy="1800200"/>
          </a:xfrm>
          <a:prstGeom prst="cub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3203848" y="3140968"/>
            <a:ext cx="648072" cy="648072"/>
          </a:xfrm>
          <a:prstGeom prst="cub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2483768" y="3573016"/>
            <a:ext cx="648072" cy="648072"/>
          </a:xfrm>
          <a:prstGeom prst="cub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5004048" y="3212976"/>
            <a:ext cx="648072" cy="648072"/>
          </a:xfrm>
          <a:prstGeom prst="cub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5580112" y="3789040"/>
            <a:ext cx="648072" cy="648072"/>
          </a:xfrm>
          <a:prstGeom prst="cub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/>
          <p:nvPr/>
        </p:nvSpPr>
        <p:spPr>
          <a:xfrm rot="980942">
            <a:off x="3455313" y="5004721"/>
            <a:ext cx="648072" cy="1368152"/>
          </a:xfrm>
          <a:prstGeom prst="cub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rychle 12"/>
          <p:cNvSpPr/>
          <p:nvPr/>
        </p:nvSpPr>
        <p:spPr>
          <a:xfrm rot="20815027">
            <a:off x="4502413" y="4996761"/>
            <a:ext cx="648072" cy="1368152"/>
          </a:xfrm>
          <a:prstGeom prst="cub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6372200" y="1628800"/>
            <a:ext cx="648072" cy="64807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rychle 14"/>
          <p:cNvSpPr/>
          <p:nvPr/>
        </p:nvSpPr>
        <p:spPr>
          <a:xfrm>
            <a:off x="7164288" y="1556792"/>
            <a:ext cx="720080" cy="720080"/>
          </a:xfrm>
          <a:prstGeom prst="cub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rychle 15"/>
          <p:cNvSpPr/>
          <p:nvPr/>
        </p:nvSpPr>
        <p:spPr>
          <a:xfrm>
            <a:off x="6660232" y="2492896"/>
            <a:ext cx="1152128" cy="648072"/>
          </a:xfrm>
          <a:prstGeom prst="cub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rychle 16"/>
          <p:cNvSpPr/>
          <p:nvPr/>
        </p:nvSpPr>
        <p:spPr>
          <a:xfrm>
            <a:off x="2699792" y="6021288"/>
            <a:ext cx="576064" cy="620688"/>
          </a:xfrm>
          <a:prstGeom prst="cub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rychle 17"/>
          <p:cNvSpPr/>
          <p:nvPr/>
        </p:nvSpPr>
        <p:spPr>
          <a:xfrm>
            <a:off x="5148064" y="6021288"/>
            <a:ext cx="576064" cy="620688"/>
          </a:xfrm>
          <a:prstGeom prst="cub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23528" y="1700808"/>
            <a:ext cx="2232248" cy="1584176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Krychle,kvádr,koule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331640" y="2060848"/>
            <a:ext cx="1656184" cy="1656184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851920" y="2060848"/>
            <a:ext cx="3096344" cy="165618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3131840" y="4293096"/>
            <a:ext cx="2088232" cy="2160240"/>
          </a:xfrm>
          <a:prstGeom prst="triangl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71600" y="4005064"/>
            <a:ext cx="223224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čtverec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355976" y="3861048"/>
            <a:ext cx="223224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obdélník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364088" y="5949280"/>
            <a:ext cx="223224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trojúhelník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Vybarvi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2276872"/>
            <a:ext cx="1008112" cy="100811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995936" y="5517232"/>
            <a:ext cx="504056" cy="50405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572000" y="2060848"/>
            <a:ext cx="1944216" cy="93610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67544" y="4725144"/>
            <a:ext cx="1080120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483768" y="1916832"/>
            <a:ext cx="1512168" cy="1224136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2627784" y="4653136"/>
            <a:ext cx="720080" cy="64807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4788024" y="3429000"/>
            <a:ext cx="1584176" cy="1800200"/>
          </a:xfrm>
          <a:prstGeom prst="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7668344" y="1988840"/>
            <a:ext cx="1187624" cy="1152128"/>
          </a:xfrm>
          <a:prstGeom prst="cub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/>
          <p:nvPr/>
        </p:nvSpPr>
        <p:spPr>
          <a:xfrm>
            <a:off x="2195736" y="3356992"/>
            <a:ext cx="936104" cy="864096"/>
          </a:xfrm>
          <a:prstGeom prst="cub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rychle 12"/>
          <p:cNvSpPr/>
          <p:nvPr/>
        </p:nvSpPr>
        <p:spPr>
          <a:xfrm>
            <a:off x="7020272" y="4797152"/>
            <a:ext cx="1512168" cy="980728"/>
          </a:xfrm>
          <a:prstGeom prst="cub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rychle 13"/>
          <p:cNvSpPr/>
          <p:nvPr/>
        </p:nvSpPr>
        <p:spPr>
          <a:xfrm>
            <a:off x="1259632" y="5589240"/>
            <a:ext cx="2016224" cy="1008112"/>
          </a:xfrm>
          <a:prstGeom prst="cub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67544" y="476672"/>
            <a:ext cx="72008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75656" y="476672"/>
            <a:ext cx="1008112" cy="64807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2771800" y="476672"/>
            <a:ext cx="648072" cy="64807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5580112" y="404664"/>
            <a:ext cx="648072" cy="648072"/>
          </a:xfrm>
          <a:prstGeom prst="triangl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rychle 18"/>
          <p:cNvSpPr/>
          <p:nvPr/>
        </p:nvSpPr>
        <p:spPr>
          <a:xfrm>
            <a:off x="6516216" y="404664"/>
            <a:ext cx="720080" cy="648072"/>
          </a:xfrm>
          <a:prstGeom prst="cub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rychle 19"/>
          <p:cNvSpPr/>
          <p:nvPr/>
        </p:nvSpPr>
        <p:spPr>
          <a:xfrm>
            <a:off x="7452320" y="404664"/>
            <a:ext cx="1008112" cy="648072"/>
          </a:xfrm>
          <a:prstGeom prst="cub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Ř</a:t>
            </a:r>
            <a:r>
              <a:rPr lang="cs-CZ" smtClean="0"/>
              <a:t>ešení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55576" y="2276872"/>
            <a:ext cx="1008112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995936" y="5517232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572000" y="2060848"/>
            <a:ext cx="1944216" cy="93610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7544" y="4725144"/>
            <a:ext cx="1080120" cy="57606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2483768" y="1916832"/>
            <a:ext cx="1512168" cy="1224136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627784" y="4653136"/>
            <a:ext cx="720080" cy="64807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4788024" y="3429000"/>
            <a:ext cx="1584176" cy="1800200"/>
          </a:xfrm>
          <a:prstGeom prst="triangl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/>
          <p:nvPr/>
        </p:nvSpPr>
        <p:spPr>
          <a:xfrm>
            <a:off x="7668344" y="1988840"/>
            <a:ext cx="1187624" cy="1152128"/>
          </a:xfrm>
          <a:prstGeom prst="cub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rychle 12"/>
          <p:cNvSpPr/>
          <p:nvPr/>
        </p:nvSpPr>
        <p:spPr>
          <a:xfrm>
            <a:off x="2195736" y="3356992"/>
            <a:ext cx="936104" cy="864096"/>
          </a:xfrm>
          <a:prstGeom prst="cub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rychle 13"/>
          <p:cNvSpPr/>
          <p:nvPr/>
        </p:nvSpPr>
        <p:spPr>
          <a:xfrm>
            <a:off x="7020272" y="4797152"/>
            <a:ext cx="1512168" cy="980728"/>
          </a:xfrm>
          <a:prstGeom prst="cub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rychle 14"/>
          <p:cNvSpPr/>
          <p:nvPr/>
        </p:nvSpPr>
        <p:spPr>
          <a:xfrm>
            <a:off x="1259632" y="5589240"/>
            <a:ext cx="2016224" cy="1008112"/>
          </a:xfrm>
          <a:prstGeom prst="cub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67544" y="476672"/>
            <a:ext cx="72008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475656" y="476672"/>
            <a:ext cx="1008112" cy="64807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2771800" y="476672"/>
            <a:ext cx="648072" cy="64807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>
            <a:off x="5580112" y="404664"/>
            <a:ext cx="648072" cy="648072"/>
          </a:xfrm>
          <a:prstGeom prst="triangl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rychle 19"/>
          <p:cNvSpPr/>
          <p:nvPr/>
        </p:nvSpPr>
        <p:spPr>
          <a:xfrm>
            <a:off x="6516216" y="404664"/>
            <a:ext cx="720080" cy="648072"/>
          </a:xfrm>
          <a:prstGeom prst="cub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rychle 20"/>
          <p:cNvSpPr/>
          <p:nvPr/>
        </p:nvSpPr>
        <p:spPr>
          <a:xfrm>
            <a:off x="7452320" y="404664"/>
            <a:ext cx="1008112" cy="648072"/>
          </a:xfrm>
          <a:prstGeom prst="cub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152</Words>
  <Application>Microsoft Office PowerPoint</Application>
  <PresentationFormat>Předvádění na obrazovce (4:3)</PresentationFormat>
  <Paragraphs>33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POPIS MATERIÁLU</vt:lpstr>
      <vt:lpstr>Pojmenuj</vt:lpstr>
      <vt:lpstr>Pojmenuj tělesa, ze kterých Iva postavila panáčka. Vybarvi</vt:lpstr>
      <vt:lpstr>Řešení</vt:lpstr>
      <vt:lpstr>Pojmenuj</vt:lpstr>
      <vt:lpstr>Vybarvi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 kvadr,krychle,koule,2</dc:title>
  <dc:creator>Peťa</dc:creator>
  <cp:lastModifiedBy>Dum</cp:lastModifiedBy>
  <cp:revision>7</cp:revision>
  <dcterms:created xsi:type="dcterms:W3CDTF">2012-10-27T20:04:19Z</dcterms:created>
  <dcterms:modified xsi:type="dcterms:W3CDTF">2014-01-13T11:51:15Z</dcterms:modified>
</cp:coreProperties>
</file>