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E8055-4E63-407E-B88C-F9A15EACD6F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A7AF5-5E5F-40A8-8D7D-E0EC438E6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VY_32_INOVACE_173_M2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100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Sčítání a odčítání do 100, 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100.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628800"/>
          <a:ext cx="2386608" cy="4637112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2386608"/>
              </a:tblGrid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27+</a:t>
                      </a:r>
                      <a:r>
                        <a:rPr lang="cs-CZ" sz="3200" baseline="0" dirty="0" smtClean="0"/>
                        <a:t>    =30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49+    =50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65+    =68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52+    =57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51+    =57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38+    =40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24+    =28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66+    =70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860032" y="1628800"/>
          <a:ext cx="2386608" cy="4637112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2386608"/>
              </a:tblGrid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43+</a:t>
                      </a:r>
                      <a:r>
                        <a:rPr lang="cs-CZ" sz="3200" baseline="0" dirty="0" smtClean="0"/>
                        <a:t>    =47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57+    =59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36+    =39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73+    =77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22+    =29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61+    =67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53+    =56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92+    =98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860032" y="1628800"/>
          <a:ext cx="2386608" cy="4637112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2386608"/>
              </a:tblGrid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43+</a:t>
                      </a:r>
                      <a:r>
                        <a:rPr lang="cs-CZ" sz="3200" baseline="0" dirty="0" smtClean="0"/>
                        <a:t> 5=47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57+ 2=59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36+3=39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73+ 4=77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22+ 7=29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61+6=67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53+3=56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92+6=98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1115616" y="1700808"/>
          <a:ext cx="2386608" cy="4637112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2386608"/>
              </a:tblGrid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27+</a:t>
                      </a:r>
                      <a:r>
                        <a:rPr lang="cs-CZ" sz="3200" baseline="0" dirty="0" smtClean="0"/>
                        <a:t>3=30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49+1=50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65+3=68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52+5=57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51+6=57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38+2=40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24+4=28</a:t>
                      </a:r>
                      <a:endParaRPr lang="cs-CZ" sz="3200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66+4=70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Paní květinářka měla v obchodě </a:t>
            </a:r>
            <a:r>
              <a:rPr lang="cs-CZ" b="1" dirty="0" smtClean="0"/>
              <a:t>69 </a:t>
            </a:r>
            <a:r>
              <a:rPr lang="cs-CZ" dirty="0" smtClean="0"/>
              <a:t>květin. Jana jich </a:t>
            </a:r>
            <a:r>
              <a:rPr lang="cs-CZ" b="1" dirty="0" smtClean="0"/>
              <a:t>6</a:t>
            </a:r>
            <a:r>
              <a:rPr lang="cs-CZ" dirty="0" smtClean="0"/>
              <a:t> koupila. Kolik květin </a:t>
            </a:r>
            <a:r>
              <a:rPr lang="cs-CZ" b="1" dirty="0" smtClean="0"/>
              <a:t>zbylo</a:t>
            </a:r>
            <a:r>
              <a:rPr lang="cs-CZ" dirty="0" smtClean="0"/>
              <a:t> paní květinářce?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Vypočítej:………………………………</a:t>
            </a:r>
          </a:p>
          <a:p>
            <a:pPr>
              <a:buNone/>
            </a:pPr>
            <a:r>
              <a:rPr lang="cs-CZ" dirty="0" smtClean="0"/>
              <a:t>Proveď zkoušku:…………………….</a:t>
            </a:r>
          </a:p>
          <a:p>
            <a:pPr>
              <a:buNone/>
            </a:pPr>
            <a:r>
              <a:rPr lang="cs-CZ" dirty="0" smtClean="0"/>
              <a:t>Odpověď:……………………………….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Peťa\AppData\Local\Microsoft\Windows\Temporary Internet Files\Content.IE5\5US6FUUK\MP9003138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708920"/>
            <a:ext cx="2426208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obchodě měli </a:t>
            </a:r>
            <a:r>
              <a:rPr lang="cs-CZ" b="1" dirty="0" smtClean="0"/>
              <a:t>45 </a:t>
            </a:r>
            <a:r>
              <a:rPr lang="cs-CZ" dirty="0" smtClean="0"/>
              <a:t>panáčků a</a:t>
            </a:r>
            <a:r>
              <a:rPr lang="cs-CZ" b="1" dirty="0" smtClean="0"/>
              <a:t> 38 </a:t>
            </a:r>
            <a:r>
              <a:rPr lang="cs-CZ" dirty="0" smtClean="0"/>
              <a:t>panenek.</a:t>
            </a:r>
          </a:p>
          <a:p>
            <a:pPr>
              <a:buNone/>
            </a:pPr>
            <a:r>
              <a:rPr lang="cs-CZ" dirty="0" smtClean="0"/>
              <a:t>Kolik panáčků a panenek měli </a:t>
            </a:r>
            <a:r>
              <a:rPr lang="cs-CZ" b="1" dirty="0" smtClean="0"/>
              <a:t>celkem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Vypočítej:…………………………….</a:t>
            </a:r>
          </a:p>
          <a:p>
            <a:pPr>
              <a:buNone/>
            </a:pPr>
            <a:r>
              <a:rPr lang="cs-CZ" dirty="0" smtClean="0"/>
              <a:t>Znázorni:………………………………</a:t>
            </a:r>
          </a:p>
          <a:p>
            <a:pPr>
              <a:buNone/>
            </a:pPr>
            <a:r>
              <a:rPr lang="cs-CZ" dirty="0" smtClean="0"/>
              <a:t>Odpověď:…………………………….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</a:t>
            </a:r>
            <a:endParaRPr lang="cs-CZ" dirty="0"/>
          </a:p>
        </p:txBody>
      </p:sp>
      <p:pic>
        <p:nvPicPr>
          <p:cNvPr id="2052" name="Picture 4" descr="C:\Users\Peťa\AppData\Local\Microsoft\Windows\Temporary Internet Files\Content.IE5\6WRLCPNO\MC9002377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140968"/>
            <a:ext cx="2024958" cy="25470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060848"/>
          <a:ext cx="8229600" cy="289560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60-10=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30+40=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90-60=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50-30=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90-50=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80-10=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70-20=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30+50=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100-40=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60+30=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70-10=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40-20=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100-90=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90-80=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90-20=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51720" y="2060848"/>
            <a:ext cx="10081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50</a:t>
            </a:r>
          </a:p>
          <a:p>
            <a:r>
              <a:rPr lang="cs-CZ" sz="3600" dirty="0" smtClean="0"/>
              <a:t>20</a:t>
            </a:r>
          </a:p>
          <a:p>
            <a:r>
              <a:rPr lang="cs-CZ" sz="3600" dirty="0" smtClean="0"/>
              <a:t>50</a:t>
            </a:r>
          </a:p>
          <a:p>
            <a:r>
              <a:rPr lang="cs-CZ" sz="3600" dirty="0" smtClean="0"/>
              <a:t>90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060848"/>
            <a:ext cx="10081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70</a:t>
            </a:r>
          </a:p>
          <a:p>
            <a:r>
              <a:rPr lang="cs-CZ" sz="3600" dirty="0" smtClean="0"/>
              <a:t>40</a:t>
            </a:r>
          </a:p>
          <a:p>
            <a:r>
              <a:rPr lang="cs-CZ" sz="3600" dirty="0" smtClean="0"/>
              <a:t>80</a:t>
            </a:r>
          </a:p>
          <a:p>
            <a:r>
              <a:rPr lang="cs-CZ" sz="3600" dirty="0" smtClean="0"/>
              <a:t>60</a:t>
            </a:r>
          </a:p>
          <a:p>
            <a:r>
              <a:rPr lang="cs-CZ" sz="3600" dirty="0" smtClean="0"/>
              <a:t>10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452320" y="2060848"/>
            <a:ext cx="10081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30</a:t>
            </a:r>
          </a:p>
          <a:p>
            <a:r>
              <a:rPr lang="cs-CZ" sz="3600" dirty="0" smtClean="0"/>
              <a:t>70</a:t>
            </a:r>
          </a:p>
          <a:p>
            <a:r>
              <a:rPr lang="cs-CZ" sz="3600" dirty="0" smtClean="0"/>
              <a:t>60</a:t>
            </a:r>
          </a:p>
          <a:p>
            <a:r>
              <a:rPr lang="cs-CZ" sz="3600" dirty="0" smtClean="0"/>
              <a:t>20</a:t>
            </a:r>
          </a:p>
          <a:p>
            <a:r>
              <a:rPr lang="cs-CZ" sz="3600" dirty="0" smtClean="0"/>
              <a:t>70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324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POPIS MATERIÁLU</vt:lpstr>
      <vt:lpstr>Doplň správně</vt:lpstr>
      <vt:lpstr>Řešení</vt:lpstr>
      <vt:lpstr>Slovní úloha</vt:lpstr>
      <vt:lpstr>Slovní úloha</vt:lpstr>
      <vt:lpstr>Vypočítej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dvoj.čísel</dc:title>
  <dc:creator>Peťa</dc:creator>
  <cp:lastModifiedBy>Dum</cp:lastModifiedBy>
  <cp:revision>8</cp:revision>
  <dcterms:created xsi:type="dcterms:W3CDTF">2013-01-27T19:48:40Z</dcterms:created>
  <dcterms:modified xsi:type="dcterms:W3CDTF">2014-01-13T12:02:09Z</dcterms:modified>
</cp:coreProperties>
</file>