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816E3-7571-4379-BBEA-13E66F55763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38D6-BD41-49C9-9951-B8B3CE9FB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816E3-7571-4379-BBEA-13E66F55763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38D6-BD41-49C9-9951-B8B3CE9FB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816E3-7571-4379-BBEA-13E66F55763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38D6-BD41-49C9-9951-B8B3CE9FB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816E3-7571-4379-BBEA-13E66F55763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38D6-BD41-49C9-9951-B8B3CE9FB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816E3-7571-4379-BBEA-13E66F55763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38D6-BD41-49C9-9951-B8B3CE9FB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816E3-7571-4379-BBEA-13E66F55763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38D6-BD41-49C9-9951-B8B3CE9FB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816E3-7571-4379-BBEA-13E66F55763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38D6-BD41-49C9-9951-B8B3CE9FB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816E3-7571-4379-BBEA-13E66F55763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38D6-BD41-49C9-9951-B8B3CE9FB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816E3-7571-4379-BBEA-13E66F55763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38D6-BD41-49C9-9951-B8B3CE9FB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816E3-7571-4379-BBEA-13E66F55763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38D6-BD41-49C9-9951-B8B3CE9FB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816E3-7571-4379-BBEA-13E66F55763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D38D6-BD41-49C9-9951-B8B3CE9FB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2816E3-7571-4379-BBEA-13E66F55763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3D38D6-BD41-49C9-9951-B8B3CE9FB7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VY_32_INOVACE_174_M2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odčítání do 20 s přechodem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Naše maminky, </a:t>
            </a:r>
            <a:r>
              <a:rPr lang="cs-CZ" sz="1200" dirty="0" smtClean="0"/>
              <a:t>sčítání a odčítání do 20 s přechodem.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</a:t>
            </a:r>
            <a:r>
              <a:rPr lang="cs-CZ" sz="2100" dirty="0" smtClean="0">
                <a:latin typeface="Arial" charset="0"/>
                <a:cs typeface="Arial" charset="0"/>
              </a:rPr>
              <a:t>lavicích, </a:t>
            </a:r>
            <a:r>
              <a:rPr lang="cs-CZ" sz="2100" dirty="0" smtClean="0">
                <a:latin typeface="Arial" charset="0"/>
                <a:cs typeface="Arial" charset="0"/>
              </a:rPr>
              <a:t>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sčítání a  odčítání do 20 s přechodem.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1691680" y="1700808"/>
            <a:ext cx="1296144" cy="1224136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16-6=</a:t>
            </a:r>
            <a:endParaRPr lang="cs-CZ" sz="2000" dirty="0"/>
          </a:p>
        </p:txBody>
      </p:sp>
      <p:sp>
        <p:nvSpPr>
          <p:cNvPr id="6" name="Srdce 5"/>
          <p:cNvSpPr/>
          <p:nvPr/>
        </p:nvSpPr>
        <p:spPr>
          <a:xfrm>
            <a:off x="395536" y="3140968"/>
            <a:ext cx="1296144" cy="1224136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11+5=</a:t>
            </a:r>
            <a:endParaRPr lang="cs-CZ" sz="2000" dirty="0"/>
          </a:p>
        </p:txBody>
      </p:sp>
      <p:sp>
        <p:nvSpPr>
          <p:cNvPr id="7" name="Srdce 6"/>
          <p:cNvSpPr/>
          <p:nvPr/>
        </p:nvSpPr>
        <p:spPr>
          <a:xfrm>
            <a:off x="5940152" y="3356992"/>
            <a:ext cx="1296144" cy="1224136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17+3=</a:t>
            </a:r>
            <a:endParaRPr lang="cs-CZ" sz="2000" dirty="0"/>
          </a:p>
        </p:txBody>
      </p:sp>
      <p:sp>
        <p:nvSpPr>
          <p:cNvPr id="8" name="Srdce 7"/>
          <p:cNvSpPr/>
          <p:nvPr/>
        </p:nvSpPr>
        <p:spPr>
          <a:xfrm>
            <a:off x="2627784" y="3501008"/>
            <a:ext cx="1296144" cy="1224136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7+7=</a:t>
            </a:r>
            <a:endParaRPr lang="cs-CZ" sz="2000" dirty="0"/>
          </a:p>
        </p:txBody>
      </p:sp>
      <p:sp>
        <p:nvSpPr>
          <p:cNvPr id="9" name="Srdce 8"/>
          <p:cNvSpPr/>
          <p:nvPr/>
        </p:nvSpPr>
        <p:spPr>
          <a:xfrm>
            <a:off x="395536" y="5301208"/>
            <a:ext cx="1296144" cy="1224136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11+9=</a:t>
            </a:r>
            <a:endParaRPr lang="cs-CZ" sz="2000" dirty="0"/>
          </a:p>
        </p:txBody>
      </p:sp>
      <p:sp>
        <p:nvSpPr>
          <p:cNvPr id="10" name="Srdce 9"/>
          <p:cNvSpPr/>
          <p:nvPr/>
        </p:nvSpPr>
        <p:spPr>
          <a:xfrm>
            <a:off x="7452320" y="4725144"/>
            <a:ext cx="1296144" cy="1224136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16-9=</a:t>
            </a:r>
            <a:endParaRPr lang="cs-CZ" sz="2000" dirty="0"/>
          </a:p>
        </p:txBody>
      </p:sp>
      <p:sp>
        <p:nvSpPr>
          <p:cNvPr id="11" name="Srdce 10"/>
          <p:cNvSpPr/>
          <p:nvPr/>
        </p:nvSpPr>
        <p:spPr>
          <a:xfrm>
            <a:off x="3995936" y="5013176"/>
            <a:ext cx="1296144" cy="1224136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7+11=</a:t>
            </a:r>
            <a:endParaRPr lang="cs-CZ" sz="2000" dirty="0"/>
          </a:p>
        </p:txBody>
      </p:sp>
      <p:sp>
        <p:nvSpPr>
          <p:cNvPr id="12" name="Srdce 11"/>
          <p:cNvSpPr/>
          <p:nvPr/>
        </p:nvSpPr>
        <p:spPr>
          <a:xfrm>
            <a:off x="4283968" y="1988840"/>
            <a:ext cx="1368152" cy="1224136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16-14=</a:t>
            </a:r>
            <a:endParaRPr lang="cs-CZ" sz="2000" dirty="0"/>
          </a:p>
        </p:txBody>
      </p:sp>
      <p:sp>
        <p:nvSpPr>
          <p:cNvPr id="13" name="Srdce 12"/>
          <p:cNvSpPr/>
          <p:nvPr/>
        </p:nvSpPr>
        <p:spPr>
          <a:xfrm>
            <a:off x="7164288" y="1700808"/>
            <a:ext cx="1368152" cy="1368152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15-12=</a:t>
            </a:r>
            <a:endParaRPr lang="cs-CZ" sz="2000" dirty="0"/>
          </a:p>
        </p:txBody>
      </p:sp>
      <p:sp>
        <p:nvSpPr>
          <p:cNvPr id="14" name="Srdce 13"/>
          <p:cNvSpPr/>
          <p:nvPr/>
        </p:nvSpPr>
        <p:spPr>
          <a:xfrm>
            <a:off x="2987824" y="1916832"/>
            <a:ext cx="792088" cy="72008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10</a:t>
            </a:r>
            <a:endParaRPr lang="cs-CZ" sz="2000" dirty="0"/>
          </a:p>
        </p:txBody>
      </p:sp>
      <p:sp>
        <p:nvSpPr>
          <p:cNvPr id="15" name="Srdce 14"/>
          <p:cNvSpPr/>
          <p:nvPr/>
        </p:nvSpPr>
        <p:spPr>
          <a:xfrm>
            <a:off x="8495928" y="5085184"/>
            <a:ext cx="648072" cy="648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6" name="Srdce 15"/>
          <p:cNvSpPr/>
          <p:nvPr/>
        </p:nvSpPr>
        <p:spPr>
          <a:xfrm>
            <a:off x="7092280" y="3501008"/>
            <a:ext cx="864096" cy="79208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20</a:t>
            </a:r>
            <a:endParaRPr lang="cs-CZ" sz="2000" dirty="0"/>
          </a:p>
        </p:txBody>
      </p:sp>
      <p:sp>
        <p:nvSpPr>
          <p:cNvPr id="17" name="Srdce 16"/>
          <p:cNvSpPr/>
          <p:nvPr/>
        </p:nvSpPr>
        <p:spPr>
          <a:xfrm>
            <a:off x="5364088" y="5229200"/>
            <a:ext cx="792088" cy="79208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18</a:t>
            </a:r>
            <a:endParaRPr lang="cs-CZ" sz="2000" dirty="0"/>
          </a:p>
        </p:txBody>
      </p:sp>
      <p:sp>
        <p:nvSpPr>
          <p:cNvPr id="18" name="Srdce 17"/>
          <p:cNvSpPr/>
          <p:nvPr/>
        </p:nvSpPr>
        <p:spPr>
          <a:xfrm>
            <a:off x="1475656" y="5589240"/>
            <a:ext cx="864096" cy="79208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20</a:t>
            </a:r>
            <a:endParaRPr lang="cs-CZ" sz="2000" dirty="0"/>
          </a:p>
        </p:txBody>
      </p:sp>
      <p:sp>
        <p:nvSpPr>
          <p:cNvPr id="19" name="Srdce 18"/>
          <p:cNvSpPr/>
          <p:nvPr/>
        </p:nvSpPr>
        <p:spPr>
          <a:xfrm>
            <a:off x="1475656" y="3429000"/>
            <a:ext cx="792088" cy="72008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14</a:t>
            </a:r>
            <a:endParaRPr lang="cs-CZ" sz="2000" dirty="0"/>
          </a:p>
        </p:txBody>
      </p:sp>
      <p:sp>
        <p:nvSpPr>
          <p:cNvPr id="20" name="Srdce 19"/>
          <p:cNvSpPr/>
          <p:nvPr/>
        </p:nvSpPr>
        <p:spPr>
          <a:xfrm>
            <a:off x="3851920" y="3789040"/>
            <a:ext cx="792088" cy="72008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14</a:t>
            </a:r>
            <a:endParaRPr lang="cs-CZ" sz="2000" dirty="0"/>
          </a:p>
        </p:txBody>
      </p:sp>
      <p:sp>
        <p:nvSpPr>
          <p:cNvPr id="21" name="Srdce 20"/>
          <p:cNvSpPr/>
          <p:nvPr/>
        </p:nvSpPr>
        <p:spPr>
          <a:xfrm>
            <a:off x="5652120" y="2276872"/>
            <a:ext cx="648072" cy="648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</a:t>
            </a:r>
            <a:endParaRPr lang="cs-CZ" sz="2000" dirty="0"/>
          </a:p>
        </p:txBody>
      </p:sp>
      <p:sp>
        <p:nvSpPr>
          <p:cNvPr id="22" name="Srdce 21"/>
          <p:cNvSpPr/>
          <p:nvPr/>
        </p:nvSpPr>
        <p:spPr>
          <a:xfrm>
            <a:off x="8495928" y="2132856"/>
            <a:ext cx="648072" cy="648072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3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Procvičuj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43608" y="1700808"/>
          <a:ext cx="3466728" cy="43204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3364"/>
                <a:gridCol w="1733364"/>
              </a:tblGrid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11-11=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7+12=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12-6=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8+11=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15-9=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16+3=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14-3=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19+1=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11-2=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7+13=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18-7=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6+6=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16-12=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12+6=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13-5=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5+13=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Peťa\AppData\Local\Microsoft\Windows\Temporary Internet Files\Content.IE5\2EKAAWNX\MC9000272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32656"/>
            <a:ext cx="2592530" cy="1182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1043608" y="1700808"/>
          <a:ext cx="3466728" cy="43204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3364"/>
                <a:gridCol w="1733364"/>
              </a:tblGrid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11-11=0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7+12=19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12-6=6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8+11=19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15-9=6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16+3=19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14-3=11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19+1=20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11-2=9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7+13=20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18-7=11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6+6=12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16-12=4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12+6=18</a:t>
                      </a:r>
                      <a:endParaRPr lang="cs-CZ" sz="2800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13-5=8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5+13=18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eťa\AppData\Local\Microsoft\Windows\Temporary Internet Files\Content.IE5\2EKAAWNX\MC9000272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60648"/>
            <a:ext cx="2684185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Evička koupila mamince  kytičku. Měla 20 korun. Kytička stála 18 korun. Kolik korun Evičce zbylo?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Vypočítej:………………………….</a:t>
            </a:r>
          </a:p>
          <a:p>
            <a:pPr>
              <a:buNone/>
            </a:pPr>
            <a:r>
              <a:rPr lang="cs-CZ" dirty="0" smtClean="0"/>
              <a:t>Napiš odpověď:…………………………</a:t>
            </a:r>
            <a:endParaRPr lang="cs-CZ" dirty="0"/>
          </a:p>
        </p:txBody>
      </p:sp>
      <p:pic>
        <p:nvPicPr>
          <p:cNvPr id="3074" name="Picture 2" descr="C:\Users\Peťa\AppData\Local\Microsoft\Windows\Temporary Internet Files\Content.IE5\2EKAAWNX\MC9000837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7" y="2924944"/>
            <a:ext cx="2040819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536" y="1844824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Evička koupila mamince k svátku kytičku. Měla 20 korun. Kytička stála 18 korun. Kolik korun Evičce zbylo?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Vypočítej: 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20-18=2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Napiš odpověď: Evičce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zbyly 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koruny.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 descr="C:\Users\Peťa\AppData\Local\Microsoft\Windows\Temporary Internet Files\Content.IE5\2EKAAWNX\MC9000837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996952"/>
            <a:ext cx="2040819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Pavlínka mamince pomohla umýt nádobí. Maminka dala Pavlínce 5 korun. V pokladničce měla 12 korun. Kolik měla Pavlínka celkem?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Vypočítej:………………………………</a:t>
            </a:r>
          </a:p>
          <a:p>
            <a:pPr>
              <a:buNone/>
            </a:pPr>
            <a:r>
              <a:rPr lang="cs-CZ" dirty="0" smtClean="0"/>
              <a:t>Napiš odpověď:………………………...................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4099" name="Picture 3" descr="C:\Users\Peťa\AppData\Local\Microsoft\Windows\Temporary Internet Files\Content.IE5\Z2KDMS5E\MP9004304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140968"/>
            <a:ext cx="2564904" cy="25649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Pavlínka mamince pomohla umýt nádobí. Maminka dala Pavlínce 5 korun. V pokladničce měla 12 korun. Kolik měla Pavlínka celkem?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Vypočítej: 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5+12=17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Napiš odpověď:</a:t>
            </a:r>
            <a:r>
              <a:rPr lang="cs-CZ" sz="3200" dirty="0" smtClean="0"/>
              <a:t>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Celkem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měla 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17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korun.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3" descr="C:\Users\Peťa\AppData\Local\Microsoft\Windows\Temporary Internet Files\Content.IE5\Z2KDMS5E\MP9004304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140968"/>
            <a:ext cx="2232248" cy="22322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343</Words>
  <Application>Microsoft Office PowerPoint</Application>
  <PresentationFormat>Předvádění na obrazovce (4:3)</PresentationFormat>
  <Paragraphs>99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POPIS MATERIÁLU</vt:lpstr>
      <vt:lpstr>Vypočítej</vt:lpstr>
      <vt:lpstr>Procvičuj</vt:lpstr>
      <vt:lpstr>Řešení</vt:lpstr>
      <vt:lpstr>Slovní úloha</vt:lpstr>
      <vt:lpstr>Řešení</vt:lpstr>
      <vt:lpstr>Slovní úloha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Svátek maminek</dc:title>
  <dc:creator>Peťa</dc:creator>
  <cp:lastModifiedBy>Dum</cp:lastModifiedBy>
  <cp:revision>8</cp:revision>
  <dcterms:created xsi:type="dcterms:W3CDTF">2012-10-27T20:22:31Z</dcterms:created>
  <dcterms:modified xsi:type="dcterms:W3CDTF">2014-01-13T12:03:39Z</dcterms:modified>
</cp:coreProperties>
</file>