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01ADA-A257-4D8E-96FE-EC5E4DB40C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FA9F5-6BCC-48DF-B3CE-0EC64C5543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VY_32_INOVACE_176_M2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20 S přechodem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Květinkové počítání do 20 s přechodem, procvičování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20 s přechodem, zautomatizují se logické myšlení při řešení slovních úloh.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a doplň písmenka k číslům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2" y="1340768"/>
          <a:ext cx="6095997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668344" y="1340768"/>
          <a:ext cx="677333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1" name="Zástupný symbol pro obsah 3"/>
          <p:cNvGraphicFramePr>
            <a:graphicFrameLocks/>
          </p:cNvGraphicFramePr>
          <p:nvPr/>
        </p:nvGraphicFramePr>
        <p:xfrm>
          <a:off x="1043608" y="2204864"/>
          <a:ext cx="2880320" cy="43490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440160"/>
                <a:gridCol w="1440160"/>
              </a:tblGrid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15-9=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16-8=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14-7=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15-10=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19-15=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4355976" y="2204864"/>
          <a:ext cx="1512168" cy="43204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51216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17-7=</a:t>
                      </a:r>
                      <a:endParaRPr lang="cs-CZ" sz="2800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20-11=</a:t>
                      </a:r>
                      <a:endParaRPr lang="cs-CZ" sz="2800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11-10=</a:t>
                      </a:r>
                      <a:endParaRPr lang="cs-CZ" sz="2800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20-18=</a:t>
                      </a:r>
                      <a:endParaRPr lang="cs-CZ" sz="2800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16-13=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868144" y="2204864"/>
          <a:ext cx="1440160" cy="43204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440160"/>
              </a:tblGrid>
              <a:tr h="8698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</a:tr>
              <a:tr h="8412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1043608" y="2204864"/>
          <a:ext cx="2880320" cy="43490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440160"/>
                <a:gridCol w="1440160"/>
              </a:tblGrid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15-9=6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16-8=9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14-7=7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15-10=5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19-15=4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624" y="1340768"/>
          <a:ext cx="6095997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427984" y="2276872"/>
          <a:ext cx="1512168" cy="43204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512168"/>
              </a:tblGrid>
              <a:tr h="86409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17-7=10</a:t>
                      </a:r>
                      <a:endParaRPr lang="cs-CZ" sz="2400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20-11=9</a:t>
                      </a:r>
                      <a:endParaRPr lang="cs-CZ" sz="2400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11-10=1</a:t>
                      </a:r>
                      <a:endParaRPr lang="cs-CZ" sz="2400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20-18=2</a:t>
                      </a:r>
                      <a:endParaRPr lang="cs-CZ" sz="2400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16-13=3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940152" y="2276872"/>
          <a:ext cx="1440160" cy="43204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440160"/>
              </a:tblGrid>
              <a:tr h="8698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</a:tr>
              <a:tr h="84121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236296" y="1340768"/>
          <a:ext cx="677333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73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979712" y="1556792"/>
          <a:ext cx="5194920" cy="51206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97460"/>
                <a:gridCol w="2597460"/>
              </a:tblGrid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15-6=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8+5=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11-9=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6+9=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18-7=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7+6=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16-8=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8+8=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14-8=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14+6=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16-6=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5+11=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15-5=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14+3=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12-6=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5+15=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1979712" y="1556792"/>
          <a:ext cx="5194920" cy="51206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97460"/>
                <a:gridCol w="2597460"/>
              </a:tblGrid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15-6=9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8+5=13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11-9=2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6+9=17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18-7=11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7+6=13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16-8=8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8+8=16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14-8=6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14+6=20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16-6=10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5+11=16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15-5=10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14+3=17</a:t>
                      </a:r>
                      <a:endParaRPr lang="cs-CZ" sz="3600" dirty="0"/>
                    </a:p>
                  </a:txBody>
                  <a:tcPr/>
                </a:tc>
              </a:tr>
              <a:tr h="63364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12-6=6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5+15=20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 zahrádce vyrostlo 12 sněženek</a:t>
            </a:r>
            <a:r>
              <a:rPr lang="cs-CZ" dirty="0" smtClean="0"/>
              <a:t>. Jitka </a:t>
            </a:r>
            <a:r>
              <a:rPr lang="cs-CZ" dirty="0" smtClean="0"/>
              <a:t>si natrhala 5 sněženek</a:t>
            </a:r>
            <a:r>
              <a:rPr lang="cs-CZ" dirty="0" smtClean="0"/>
              <a:t>. Kolik </a:t>
            </a:r>
            <a:r>
              <a:rPr lang="cs-CZ" dirty="0" smtClean="0"/>
              <a:t>sněženek zbylo na zahrádce?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Vypočítej:………………………………</a:t>
            </a:r>
          </a:p>
          <a:p>
            <a:pPr>
              <a:buNone/>
            </a:pPr>
            <a:r>
              <a:rPr lang="cs-CZ" dirty="0" smtClean="0"/>
              <a:t>Napiš odpověď:……………………………….</a:t>
            </a:r>
            <a:endParaRPr lang="cs-CZ" dirty="0"/>
          </a:p>
        </p:txBody>
      </p:sp>
      <p:pic>
        <p:nvPicPr>
          <p:cNvPr id="1026" name="Picture 2" descr="C:\Users\Peťa\AppData\Local\Microsoft\Windows\Temporary Internet Files\Content.IE5\718AS66W\MC900122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212976"/>
            <a:ext cx="2788008" cy="27967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zahrádce vyrostlo 12 sněženek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Jitka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si natrhala 5 sněženek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Kolik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sněženek zbylo na zahrádce?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Vypočítej: </a:t>
            </a:r>
            <a:r>
              <a:rPr kumimoji="0" lang="cs-CZ" sz="32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12-5=7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Napiš odpověď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Na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zahrádce zbylo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sněženek.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 descr="C:\Users\Peťa\AppData\Local\Microsoft\Windows\Temporary Internet Files\Content.IE5\718AS66W\MC900122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924944"/>
            <a:ext cx="1800200" cy="18058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340</Words>
  <Application>Microsoft Office PowerPoint</Application>
  <PresentationFormat>Předvádění na obrazovce (4:3)</PresentationFormat>
  <Paragraphs>138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POPIS MATERIÁLU</vt:lpstr>
      <vt:lpstr>Vypočítej a doplň písmenka k číslům</vt:lpstr>
      <vt:lpstr>Řešení</vt:lpstr>
      <vt:lpstr>Vypočítej</vt:lpstr>
      <vt:lpstr>Řešení</vt:lpstr>
      <vt:lpstr>Slovní úloha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počítání</dc:title>
  <dc:creator>Peťa</dc:creator>
  <cp:lastModifiedBy>Dum</cp:lastModifiedBy>
  <cp:revision>9</cp:revision>
  <dcterms:created xsi:type="dcterms:W3CDTF">2012-10-27T17:35:16Z</dcterms:created>
  <dcterms:modified xsi:type="dcterms:W3CDTF">2014-01-13T12:05:28Z</dcterms:modified>
</cp:coreProperties>
</file>