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0F870-E13B-4039-8ED1-6B9C64F58C12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88E14-0C7D-4485-A5B3-4EC748BF4B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latin typeface="+mn-lt"/>
              </a:rPr>
              <a:t>VY_32_INOVACE_177_M2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</a:t>
            </a:r>
            <a:r>
              <a:rPr lang="cs-CZ" sz="1200" dirty="0" smtClean="0">
                <a:latin typeface="+mn-lt"/>
              </a:rPr>
              <a:t>100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Pirátský poklad-+,- </a:t>
            </a:r>
            <a:r>
              <a:rPr lang="cs-CZ" sz="1200" dirty="0" smtClean="0"/>
              <a:t> </a:t>
            </a:r>
            <a:r>
              <a:rPr lang="cs-CZ" sz="1200" dirty="0" smtClean="0"/>
              <a:t>do </a:t>
            </a:r>
            <a:r>
              <a:rPr lang="cs-CZ" sz="1200" dirty="0" smtClean="0"/>
              <a:t>100</a:t>
            </a:r>
            <a:r>
              <a:rPr lang="cs-CZ" sz="1200" dirty="0" smtClean="0"/>
              <a:t>, </a:t>
            </a:r>
            <a:r>
              <a:rPr lang="cs-CZ" sz="1200" dirty="0" smtClean="0"/>
              <a:t>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latin typeface="+mn-lt"/>
              </a:rPr>
              <a:t>2.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</a:t>
            </a:r>
            <a:r>
              <a:rPr lang="cs-CZ" sz="2100" dirty="0" smtClean="0">
                <a:latin typeface="Arial" charset="0"/>
                <a:cs typeface="Arial" charset="0"/>
              </a:rPr>
              <a:t>100</a:t>
            </a:r>
            <a:r>
              <a:rPr lang="cs-CZ" sz="2100" dirty="0" smtClean="0">
                <a:latin typeface="Arial" charset="0"/>
                <a:cs typeface="Arial" charset="0"/>
              </a:rPr>
              <a:t>.</a:t>
            </a:r>
            <a:endParaRPr lang="cs-CZ" sz="2100" dirty="0" smtClean="0"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 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zlatých cihliček je v pirátském pokladu?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pirátském pokladu je        cihliček.</a:t>
            </a:r>
            <a:endParaRPr lang="cs-CZ" dirty="0"/>
          </a:p>
        </p:txBody>
      </p:sp>
      <p:pic>
        <p:nvPicPr>
          <p:cNvPr id="1026" name="Picture 2" descr="C:\Users\Peťa\AppData\Local\Microsoft\Windows\Temporary Internet Files\Content.IE5\IWRR6F6R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556792"/>
            <a:ext cx="2379712" cy="2379712"/>
          </a:xfrm>
          <a:prstGeom prst="rect">
            <a:avLst/>
          </a:prstGeom>
          <a:noFill/>
        </p:spPr>
      </p:pic>
      <p:pic>
        <p:nvPicPr>
          <p:cNvPr id="1027" name="Picture 3" descr="C:\Users\Peťa\AppData\Local\Microsoft\Windows\Temporary Internet Files\Content.IE5\IWRR6F6R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996952"/>
            <a:ext cx="2592288" cy="2592288"/>
          </a:xfrm>
          <a:prstGeom prst="rect">
            <a:avLst/>
          </a:prstGeom>
          <a:noFill/>
        </p:spPr>
      </p:pic>
      <p:pic>
        <p:nvPicPr>
          <p:cNvPr id="1028" name="Picture 4" descr="C:\Users\Peťa\AppData\Local\Microsoft\Windows\Temporary Internet Files\Content.IE5\IWRR6F6R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268760"/>
            <a:ext cx="1800200" cy="1800200"/>
          </a:xfrm>
          <a:prstGeom prst="rect">
            <a:avLst/>
          </a:prstGeom>
          <a:noFill/>
        </p:spPr>
      </p:pic>
      <p:pic>
        <p:nvPicPr>
          <p:cNvPr id="1029" name="Picture 5" descr="C:\Users\Peťa\AppData\Local\Microsoft\Windows\Temporary Internet Files\Content.IE5\2A43PJZ6\MC900353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717032"/>
            <a:ext cx="2022385" cy="1357351"/>
          </a:xfrm>
          <a:prstGeom prst="rect">
            <a:avLst/>
          </a:prstGeom>
          <a:noFill/>
        </p:spPr>
      </p:pic>
      <p:pic>
        <p:nvPicPr>
          <p:cNvPr id="1030" name="Picture 6" descr="C:\Users\Peťa\AppData\Local\Microsoft\Windows\Temporary Internet Files\Content.IE5\2A43PJZ6\MC900353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789040"/>
            <a:ext cx="1948929" cy="1308050"/>
          </a:xfrm>
          <a:prstGeom prst="rect">
            <a:avLst/>
          </a:prstGeom>
          <a:noFill/>
        </p:spPr>
      </p:pic>
      <p:pic>
        <p:nvPicPr>
          <p:cNvPr id="1031" name="Picture 7" descr="C:\Users\Peťa\AppData\Local\Microsoft\Windows\Temporary Internet Files\Content.IE5\6WRLCPNO\MC900430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772816"/>
            <a:ext cx="2117542" cy="237626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915816" y="4581128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04048" y="3212976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308304" y="2492896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652120" y="4797152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740352" y="4725144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27984" y="5517232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zlatých cihliček je v pirátském pokladu?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pirátském pokladu je        cihliček.</a:t>
            </a:r>
            <a:endParaRPr lang="cs-CZ" dirty="0"/>
          </a:p>
        </p:txBody>
      </p:sp>
      <p:pic>
        <p:nvPicPr>
          <p:cNvPr id="5" name="Picture 2" descr="C:\Users\Peťa\AppData\Local\Microsoft\Windows\Temporary Internet Files\Content.IE5\IWRR6F6R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556792"/>
            <a:ext cx="2379712" cy="2379712"/>
          </a:xfrm>
          <a:prstGeom prst="rect">
            <a:avLst/>
          </a:prstGeom>
          <a:noFill/>
        </p:spPr>
      </p:pic>
      <p:pic>
        <p:nvPicPr>
          <p:cNvPr id="6" name="Picture 3" descr="C:\Users\Peťa\AppData\Local\Microsoft\Windows\Temporary Internet Files\Content.IE5\IWRR6F6R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996952"/>
            <a:ext cx="2592288" cy="2592288"/>
          </a:xfrm>
          <a:prstGeom prst="rect">
            <a:avLst/>
          </a:prstGeom>
          <a:noFill/>
        </p:spPr>
      </p:pic>
      <p:pic>
        <p:nvPicPr>
          <p:cNvPr id="7" name="Picture 4" descr="C:\Users\Peťa\AppData\Local\Microsoft\Windows\Temporary Internet Files\Content.IE5\IWRR6F6R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268760"/>
            <a:ext cx="1800200" cy="1800200"/>
          </a:xfrm>
          <a:prstGeom prst="rect">
            <a:avLst/>
          </a:prstGeom>
          <a:noFill/>
        </p:spPr>
      </p:pic>
      <p:pic>
        <p:nvPicPr>
          <p:cNvPr id="8" name="Picture 5" descr="C:\Users\Peťa\AppData\Local\Microsoft\Windows\Temporary Internet Files\Content.IE5\2A43PJZ6\MC900353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717032"/>
            <a:ext cx="2022385" cy="1357351"/>
          </a:xfrm>
          <a:prstGeom prst="rect">
            <a:avLst/>
          </a:prstGeom>
          <a:noFill/>
        </p:spPr>
      </p:pic>
      <p:pic>
        <p:nvPicPr>
          <p:cNvPr id="9" name="Picture 6" descr="C:\Users\Peťa\AppData\Local\Microsoft\Windows\Temporary Internet Files\Content.IE5\2A43PJZ6\MC900353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789040"/>
            <a:ext cx="1948929" cy="1308050"/>
          </a:xfrm>
          <a:prstGeom prst="rect">
            <a:avLst/>
          </a:prstGeom>
          <a:noFill/>
        </p:spPr>
      </p:pic>
      <p:pic>
        <p:nvPicPr>
          <p:cNvPr id="10" name="Picture 7" descr="C:\Users\Peťa\AppData\Local\Microsoft\Windows\Temporary Internet Files\Content.IE5\6WRLCPNO\MC900430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772816"/>
            <a:ext cx="2117542" cy="237626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915816" y="4581128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04048" y="3212976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308304" y="2492896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652120" y="4797152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740352" y="4725144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355976" y="5805264"/>
            <a:ext cx="504056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36+50=			75+20=</a:t>
            </a:r>
          </a:p>
          <a:p>
            <a:pPr>
              <a:buNone/>
            </a:pPr>
            <a:r>
              <a:rPr lang="cs-CZ" dirty="0" smtClean="0"/>
              <a:t>77+10=			12+60=</a:t>
            </a:r>
          </a:p>
          <a:p>
            <a:pPr>
              <a:buNone/>
            </a:pPr>
            <a:r>
              <a:rPr lang="cs-CZ" dirty="0" smtClean="0"/>
              <a:t>50+20=			30+26=</a:t>
            </a:r>
          </a:p>
          <a:p>
            <a:pPr>
              <a:buNone/>
            </a:pPr>
            <a:r>
              <a:rPr lang="cs-CZ" dirty="0" smtClean="0"/>
              <a:t>12+60=			14+80=</a:t>
            </a:r>
          </a:p>
          <a:p>
            <a:pPr>
              <a:buNone/>
            </a:pPr>
            <a:r>
              <a:rPr lang="cs-CZ" dirty="0" smtClean="0"/>
              <a:t>43+30=			46+50=</a:t>
            </a:r>
          </a:p>
          <a:p>
            <a:pPr>
              <a:buNone/>
            </a:pPr>
            <a:r>
              <a:rPr lang="cs-CZ" dirty="0" smtClean="0"/>
              <a:t>80+14=			32+30=</a:t>
            </a:r>
          </a:p>
          <a:p>
            <a:pPr>
              <a:buNone/>
            </a:pPr>
            <a:r>
              <a:rPr lang="cs-CZ" dirty="0" smtClean="0"/>
              <a:t>93 +  6=			71+30=</a:t>
            </a:r>
            <a:endParaRPr lang="cs-CZ" dirty="0"/>
          </a:p>
        </p:txBody>
      </p:sp>
      <p:pic>
        <p:nvPicPr>
          <p:cNvPr id="2050" name="Picture 2" descr="C:\Users\Peťa\AppData\Local\Microsoft\Windows\Temporary Internet Files\Content.IE5\5US6FUUK\MC9004257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04664"/>
            <a:ext cx="1879600" cy="1701800"/>
          </a:xfrm>
          <a:prstGeom prst="rect">
            <a:avLst/>
          </a:prstGeom>
          <a:noFill/>
        </p:spPr>
      </p:pic>
      <p:pic>
        <p:nvPicPr>
          <p:cNvPr id="2051" name="Picture 3" descr="C:\Users\Peťa\AppData\Local\Microsoft\Windows\Temporary Internet Files\Content.IE5\IWRR6F6R\MC9004417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96336" y="-243408"/>
            <a:ext cx="2347664" cy="234766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7668344" y="188640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Jsi šikula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lodi bylo </a:t>
            </a:r>
            <a:r>
              <a:rPr lang="cs-CZ" b="1" dirty="0" smtClean="0"/>
              <a:t>59</a:t>
            </a:r>
            <a:r>
              <a:rPr lang="cs-CZ" dirty="0" smtClean="0"/>
              <a:t> pirátů. Z toho </a:t>
            </a:r>
            <a:r>
              <a:rPr lang="cs-CZ" b="1" dirty="0" smtClean="0"/>
              <a:t>30</a:t>
            </a:r>
            <a:r>
              <a:rPr lang="cs-CZ" dirty="0" smtClean="0"/>
              <a:t> pirátů</a:t>
            </a:r>
          </a:p>
          <a:p>
            <a:pPr>
              <a:buNone/>
            </a:pPr>
            <a:r>
              <a:rPr lang="cs-CZ" dirty="0" smtClean="0"/>
              <a:t>vystoupilo na prvním ostrově. </a:t>
            </a:r>
          </a:p>
          <a:p>
            <a:pPr>
              <a:buNone/>
            </a:pPr>
            <a:r>
              <a:rPr lang="cs-CZ" dirty="0" smtClean="0"/>
              <a:t>Kolik pirátu zbylo na lodi?</a:t>
            </a:r>
          </a:p>
          <a:p>
            <a:pPr>
              <a:buNone/>
            </a:pPr>
            <a:r>
              <a:rPr lang="cs-CZ" dirty="0" smtClean="0"/>
              <a:t>Vypočítej:……………………………….</a:t>
            </a:r>
          </a:p>
          <a:p>
            <a:pPr>
              <a:buNone/>
            </a:pPr>
            <a:r>
              <a:rPr lang="cs-CZ" dirty="0" smtClean="0"/>
              <a:t>Znázorni:………………………………………………..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odpověď:………………………………………</a:t>
            </a:r>
            <a:endParaRPr lang="cs-CZ" dirty="0"/>
          </a:p>
        </p:txBody>
      </p:sp>
      <p:pic>
        <p:nvPicPr>
          <p:cNvPr id="3074" name="Picture 2" descr="C:\Users\Peťa\AppData\Local\Microsoft\Windows\Temporary Internet Files\Content.IE5\2A43PJZ6\MC900232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980728"/>
            <a:ext cx="1915132" cy="3249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211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POPIS MATERIÁLU</vt:lpstr>
      <vt:lpstr>Kolik zlatých cihliček je v pirátském pokladu?</vt:lpstr>
      <vt:lpstr>Kolik zlatých cihliček je v pirátském pokladu?</vt:lpstr>
      <vt:lpstr>Vypočítej.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Počítáme do 100-pirátský poklad</dc:title>
  <dc:creator>Peťa</dc:creator>
  <cp:lastModifiedBy>Petra</cp:lastModifiedBy>
  <cp:revision>7</cp:revision>
  <dcterms:created xsi:type="dcterms:W3CDTF">2013-01-27T21:06:39Z</dcterms:created>
  <dcterms:modified xsi:type="dcterms:W3CDTF">2013-05-04T21:26:39Z</dcterms:modified>
</cp:coreProperties>
</file>