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8383B-899A-419A-B2B7-D058E8D81F88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A1D2A-A1FE-4875-AE0C-8DE965BE1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VY_32_INOVACE_178_M2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100 </a:t>
            </a:r>
            <a:r>
              <a:rPr lang="cs-CZ" sz="1200" dirty="0" err="1" smtClean="0">
                <a:latin typeface="+mn-lt"/>
              </a:rPr>
              <a:t>dvojcif</a:t>
            </a:r>
            <a:r>
              <a:rPr lang="cs-CZ" sz="1200" dirty="0" smtClean="0">
                <a:latin typeface="+mn-lt"/>
              </a:rPr>
              <a:t>. čísel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Sčítání a odčítání do 100 </a:t>
            </a:r>
            <a:r>
              <a:rPr lang="cs-CZ" sz="1200" dirty="0" err="1" smtClean="0"/>
              <a:t>dvojcif</a:t>
            </a:r>
            <a:r>
              <a:rPr lang="cs-CZ" sz="1200" dirty="0" smtClean="0"/>
              <a:t>. čísel.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100 </a:t>
            </a:r>
            <a:r>
              <a:rPr lang="cs-CZ" sz="2100" dirty="0" smtClean="0">
                <a:latin typeface="Arial" charset="0"/>
                <a:cs typeface="Arial" charset="0"/>
              </a:rPr>
              <a:t>dvojciferných </a:t>
            </a:r>
            <a:r>
              <a:rPr lang="cs-CZ" sz="2100" dirty="0" smtClean="0">
                <a:latin typeface="Arial" charset="0"/>
                <a:cs typeface="Arial" charset="0"/>
              </a:rPr>
              <a:t>čísel.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Umíš doplnit? Procvičuj.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204864"/>
          <a:ext cx="8229600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r>
                        <a:rPr lang="cs-CZ" sz="2800" baseline="0" dirty="0" smtClean="0"/>
                        <a:t> +   =96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34+    =54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33+</a:t>
                      </a:r>
                      <a:r>
                        <a:rPr lang="cs-CZ" sz="2800" baseline="0" dirty="0" smtClean="0"/>
                        <a:t>    =53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59+    =79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27+    =87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34+     =74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18+    =68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51+    =91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42+     =72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23+    =53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68+    =78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47+     =67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29+     =59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75+     =96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77+    =97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30+     =71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683568" y="1628800"/>
          <a:ext cx="8229600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r>
                        <a:rPr lang="cs-CZ" sz="2800" baseline="0" dirty="0" smtClean="0"/>
                        <a:t> +40=96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34+20=54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33+</a:t>
                      </a:r>
                      <a:r>
                        <a:rPr lang="cs-CZ" sz="2800" baseline="0" dirty="0" smtClean="0"/>
                        <a:t>20=53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59+20=79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27+60=87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34+40=74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18+50=68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51+40=91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42+30=72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23+30=53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68+10=78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47+20=67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29+30=59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75+21=96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77+20=97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30+41=71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znázorni a vypočítej.</a:t>
            </a:r>
            <a:br>
              <a:rPr lang="cs-CZ" dirty="0" smtClean="0"/>
            </a:br>
            <a:r>
              <a:rPr lang="cs-CZ" dirty="0"/>
              <a:t>D</a:t>
            </a:r>
            <a:r>
              <a:rPr lang="cs-CZ" dirty="0" smtClean="0"/>
              <a:t>esítky znázorni            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71-30=41</a:t>
            </a:r>
          </a:p>
          <a:p>
            <a:pPr>
              <a:buNone/>
            </a:pPr>
            <a:r>
              <a:rPr lang="cs-CZ" dirty="0" smtClean="0"/>
              <a:t>84-50=</a:t>
            </a:r>
          </a:p>
          <a:p>
            <a:pPr>
              <a:buNone/>
            </a:pPr>
            <a:r>
              <a:rPr lang="cs-CZ" dirty="0" smtClean="0"/>
              <a:t>65-40=</a:t>
            </a:r>
          </a:p>
          <a:p>
            <a:pPr>
              <a:buNone/>
            </a:pPr>
            <a:r>
              <a:rPr lang="cs-CZ" dirty="0" smtClean="0"/>
              <a:t>93-30=</a:t>
            </a:r>
          </a:p>
          <a:p>
            <a:pPr>
              <a:buNone/>
            </a:pPr>
            <a:r>
              <a:rPr lang="cs-CZ" dirty="0" smtClean="0"/>
              <a:t>48-10=</a:t>
            </a:r>
          </a:p>
          <a:p>
            <a:pPr>
              <a:buNone/>
            </a:pPr>
            <a:r>
              <a:rPr lang="cs-CZ" dirty="0" smtClean="0"/>
              <a:t>51-20=</a:t>
            </a:r>
          </a:p>
          <a:p>
            <a:pPr>
              <a:buNone/>
            </a:pPr>
            <a:r>
              <a:rPr lang="cs-CZ" dirty="0" smtClean="0"/>
              <a:t>37-10=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00192" y="90872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1760" y="15567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56176" y="15567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80112" y="15567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716016" y="15567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39952" y="15567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563888" y="15567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987824" y="15567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732240" y="170080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4644008" y="1484784"/>
            <a:ext cx="720080" cy="72008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436096" y="1484784"/>
            <a:ext cx="720080" cy="72008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084168" y="1484784"/>
            <a:ext cx="720080" cy="72008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Vypočítejte společně písemným sčítáním a odčítáním.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Pište na tabuli i do sešitu.</a:t>
            </a:r>
          </a:p>
          <a:p>
            <a:pPr>
              <a:buNone/>
            </a:pPr>
            <a:r>
              <a:rPr lang="cs-CZ" dirty="0" smtClean="0"/>
              <a:t>Vzor: 26	58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30	20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331640" y="3212976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195736" y="3212976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067944" y="2420888"/>
          <a:ext cx="4283967" cy="13716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27989"/>
                <a:gridCol w="1427989"/>
                <a:gridCol w="1427989"/>
              </a:tblGrid>
              <a:tr h="38404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26+30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30+20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60+32</a:t>
                      </a:r>
                      <a:endParaRPr lang="cs-CZ" sz="2400" dirty="0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58+20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46+30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33+50</a:t>
                      </a:r>
                      <a:endParaRPr lang="cs-CZ" sz="2400" dirty="0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41+50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60+29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61+20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139952" y="4221088"/>
          <a:ext cx="4283967" cy="13716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27989"/>
                <a:gridCol w="1427989"/>
                <a:gridCol w="1427989"/>
              </a:tblGrid>
              <a:tr h="38404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78-20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44-30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64-32</a:t>
                      </a:r>
                      <a:endParaRPr lang="cs-CZ" sz="2400" dirty="0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45-10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87-60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87-40</a:t>
                      </a:r>
                      <a:endParaRPr lang="cs-CZ" sz="2400" dirty="0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53-30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44-30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95-60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289</Words>
  <Application>Microsoft Office PowerPoint</Application>
  <PresentationFormat>Předvádění na obrazovce (4:3)</PresentationFormat>
  <Paragraphs>92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POPIS MATERIÁLU</vt:lpstr>
      <vt:lpstr>Umíš doplnit? Procvičuj.</vt:lpstr>
      <vt:lpstr>Řešení</vt:lpstr>
      <vt:lpstr>Příklady znázorni a vypočítej. Desítky znázorni             .</vt:lpstr>
      <vt:lpstr>Vypočítejte společně písemným sčítáním a odčítáním.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Zimní počítání dvoj.čísel</dc:title>
  <dc:creator>Peťa</dc:creator>
  <cp:lastModifiedBy>Dum</cp:lastModifiedBy>
  <cp:revision>8</cp:revision>
  <dcterms:created xsi:type="dcterms:W3CDTF">2013-01-27T20:45:48Z</dcterms:created>
  <dcterms:modified xsi:type="dcterms:W3CDTF">2014-01-13T12:10:11Z</dcterms:modified>
</cp:coreProperties>
</file>