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5FD1-AB61-46F0-BFD2-439BBC9085A1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80007-EACF-42E8-B7CB-1B77A6427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5FD1-AB61-46F0-BFD2-439BBC9085A1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80007-EACF-42E8-B7CB-1B77A6427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5FD1-AB61-46F0-BFD2-439BBC9085A1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80007-EACF-42E8-B7CB-1B77A6427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5FD1-AB61-46F0-BFD2-439BBC9085A1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80007-EACF-42E8-B7CB-1B77A6427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5FD1-AB61-46F0-BFD2-439BBC9085A1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80007-EACF-42E8-B7CB-1B77A6427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5FD1-AB61-46F0-BFD2-439BBC9085A1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80007-EACF-42E8-B7CB-1B77A6427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5FD1-AB61-46F0-BFD2-439BBC9085A1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80007-EACF-42E8-B7CB-1B77A6427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5FD1-AB61-46F0-BFD2-439BBC9085A1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80007-EACF-42E8-B7CB-1B77A6427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5FD1-AB61-46F0-BFD2-439BBC9085A1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80007-EACF-42E8-B7CB-1B77A6427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5FD1-AB61-46F0-BFD2-439BBC9085A1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80007-EACF-42E8-B7CB-1B77A6427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5FD1-AB61-46F0-BFD2-439BBC9085A1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80007-EACF-42E8-B7CB-1B77A6427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95FD1-AB61-46F0-BFD2-439BBC9085A1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F80007-EACF-42E8-B7CB-1B77A6427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01775" y="549275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VY_32_INOVACE_180_M2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Sčítání a odčítání do 20 s přechodem desítky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Jaro přichází:+ - do 20 s přechodem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2.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</a:t>
            </a:r>
            <a:r>
              <a:rPr lang="cs-CZ" sz="2100" dirty="0" smtClean="0">
                <a:latin typeface="Arial" charset="0"/>
                <a:cs typeface="Arial" charset="0"/>
              </a:rPr>
              <a:t>lavicích, </a:t>
            </a:r>
            <a:r>
              <a:rPr lang="cs-CZ" sz="2100" dirty="0" smtClean="0">
                <a:latin typeface="Arial" charset="0"/>
                <a:cs typeface="Arial" charset="0"/>
              </a:rPr>
              <a:t>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 sčítání a odčítání do 20 s přechodem desítky. 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16-6=		7+9=			11+9=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7+9=		11+4=		8+8=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15-9=	11+2=			17+3=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18-7=	9+6=		11-11=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51520" y="1988840"/>
            <a:ext cx="720080" cy="1152128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339752" y="3140968"/>
            <a:ext cx="720080" cy="11521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740352" y="5445224"/>
            <a:ext cx="720080" cy="11521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39552" y="4869160"/>
            <a:ext cx="720080" cy="1152128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8100392" y="2852936"/>
            <a:ext cx="720080" cy="1152128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148064" y="3933056"/>
            <a:ext cx="720080" cy="1152128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915816" y="1772816"/>
            <a:ext cx="720080" cy="11521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340768"/>
            <a:ext cx="1819656" cy="166786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</a:t>
            </a:r>
            <a:r>
              <a:rPr lang="cs-CZ" dirty="0" smtClean="0"/>
              <a:t>ešení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16-6=10		7+8=	15		11+9=20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7+9=16		11+4=15		8+8=	16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15-9=6	11+2=9			17+3=20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18-7=11	9+6=	15	11-11=0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251520" y="1988840"/>
            <a:ext cx="720080" cy="1152128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339752" y="3140968"/>
            <a:ext cx="720080" cy="115212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740352" y="5445224"/>
            <a:ext cx="720080" cy="11521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39552" y="4869160"/>
            <a:ext cx="720080" cy="1152128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8100392" y="2852936"/>
            <a:ext cx="720080" cy="1152128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5148064" y="3933056"/>
            <a:ext cx="720080" cy="1152128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915816" y="1772816"/>
            <a:ext cx="720080" cy="11521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620688"/>
            <a:ext cx="1819656" cy="166786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ypočítej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827584" y="1700808"/>
          <a:ext cx="3610744" cy="460851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805372"/>
                <a:gridCol w="1805372"/>
              </a:tblGrid>
              <a:tr h="57606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15-5=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17+3=</a:t>
                      </a:r>
                      <a:endParaRPr lang="cs-CZ" sz="24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6-6=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13+7</a:t>
                      </a:r>
                      <a:endParaRPr lang="cs-CZ" sz="24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11-8=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9+9=</a:t>
                      </a:r>
                      <a:endParaRPr lang="cs-CZ" sz="24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12-3=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19+1=</a:t>
                      </a:r>
                      <a:endParaRPr lang="cs-CZ" sz="24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15-6=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17+3=</a:t>
                      </a:r>
                      <a:endParaRPr lang="cs-CZ" sz="24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14-8=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11+6=</a:t>
                      </a:r>
                      <a:endParaRPr lang="cs-CZ" sz="24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19-7=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6+7=</a:t>
                      </a:r>
                      <a:endParaRPr lang="cs-CZ" sz="24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17-7=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5+9=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6" name="Picture 4" descr="C:\Users\Peťa\AppData\Local\Microsoft\Windows\Temporary Internet Files\Content.IE5\39B8X6UL\MP9003999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420888"/>
            <a:ext cx="3901440" cy="259994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</a:t>
            </a:r>
            <a:r>
              <a:rPr lang="cs-CZ" dirty="0" smtClean="0"/>
              <a:t>ešení</a:t>
            </a:r>
            <a:endParaRPr lang="cs-CZ" dirty="0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827584" y="1700808"/>
          <a:ext cx="3610744" cy="460851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805372"/>
                <a:gridCol w="1805372"/>
              </a:tblGrid>
              <a:tr h="57606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15-5=10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13+3=16</a:t>
                      </a:r>
                      <a:endParaRPr lang="cs-CZ" sz="24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6-6=0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13+720</a:t>
                      </a:r>
                      <a:endParaRPr lang="cs-CZ" sz="24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11-8=3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9+9=18</a:t>
                      </a:r>
                      <a:endParaRPr lang="cs-CZ" sz="24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12-3=9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19+1=20</a:t>
                      </a:r>
                      <a:endParaRPr lang="cs-CZ" sz="24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15-6=9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17+3=20</a:t>
                      </a:r>
                      <a:endParaRPr lang="cs-CZ" sz="24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14-8=6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11+6=17</a:t>
                      </a:r>
                      <a:endParaRPr lang="cs-CZ" sz="24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19-7=8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6+7=13</a:t>
                      </a:r>
                      <a:endParaRPr lang="cs-CZ" sz="24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17-7=10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5+9=16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 descr="C:\Users\Peťa\AppData\Local\Microsoft\Windows\Temporary Internet Files\Content.IE5\39B8X6UL\MP9003999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420888"/>
            <a:ext cx="3901440" cy="25999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Anička s maminkou nabarvily k Velikonocům 18 vajíček. 9 vajíček Anička rozbila. Kolik vajíček jim zbylo?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Vypočítej:……………………………</a:t>
            </a:r>
          </a:p>
          <a:p>
            <a:pPr>
              <a:buNone/>
            </a:pPr>
            <a:r>
              <a:rPr lang="cs-CZ" dirty="0" smtClean="0"/>
              <a:t>Napiš odpověď:……………………………………..</a:t>
            </a:r>
            <a:endParaRPr lang="cs-CZ" dirty="0"/>
          </a:p>
        </p:txBody>
      </p:sp>
      <p:pic>
        <p:nvPicPr>
          <p:cNvPr id="4098" name="Picture 2" descr="C:\Users\Peťa\AppData\Local\Microsoft\Windows\Temporary Internet Files\Content.IE5\Z2KDMS5E\MP9004491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636912"/>
            <a:ext cx="1656184" cy="1656184"/>
          </a:xfrm>
          <a:prstGeom prst="rect">
            <a:avLst/>
          </a:prstGeom>
          <a:noFill/>
        </p:spPr>
      </p:pic>
      <p:pic>
        <p:nvPicPr>
          <p:cNvPr id="4099" name="Picture 3" descr="C:\Users\Peťa\AppData\Local\Microsoft\Windows\Temporary Internet Files\Content.IE5\Z2KDMS5E\MP9004491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636912"/>
            <a:ext cx="1700808" cy="1700808"/>
          </a:xfrm>
          <a:prstGeom prst="rect">
            <a:avLst/>
          </a:prstGeom>
          <a:noFill/>
        </p:spPr>
      </p:pic>
      <p:pic>
        <p:nvPicPr>
          <p:cNvPr id="4100" name="Picture 4" descr="C:\Users\Peťa\AppData\Local\Microsoft\Windows\Temporary Internet Files\Content.IE5\Z2KDMS5E\MP9004491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636912"/>
            <a:ext cx="1700808" cy="17008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</a:t>
            </a:r>
            <a:r>
              <a:rPr lang="cs-CZ" dirty="0" smtClean="0"/>
              <a:t>ešení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Anička s maminkou nabarvili k Velikonocům 18 vajíček. 9 vajíček Anička rozbila. Kolik vajíček jim zbylo?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 </a:t>
            </a:r>
            <a:r>
              <a:rPr lang="cs-CZ" b="1" u="sng" dirty="0" smtClean="0"/>
              <a:t>18-9=9</a:t>
            </a:r>
          </a:p>
          <a:p>
            <a:pPr>
              <a:buNone/>
            </a:pPr>
            <a:r>
              <a:rPr lang="cs-CZ" dirty="0" smtClean="0"/>
              <a:t>Napiš odpověď: Zbylo jim </a:t>
            </a:r>
            <a:r>
              <a:rPr lang="cs-CZ" b="1" u="sng" dirty="0" smtClean="0"/>
              <a:t>9 </a:t>
            </a:r>
            <a:r>
              <a:rPr lang="cs-CZ" dirty="0" smtClean="0"/>
              <a:t>vajíček.</a:t>
            </a:r>
            <a:endParaRPr lang="cs-CZ" dirty="0"/>
          </a:p>
        </p:txBody>
      </p:sp>
      <p:pic>
        <p:nvPicPr>
          <p:cNvPr id="5" name="Picture 2" descr="C:\Users\Peťa\AppData\Local\Microsoft\Windows\Temporary Internet Files\Content.IE5\Z2KDMS5E\MP9004491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636912"/>
            <a:ext cx="1656184" cy="1656184"/>
          </a:xfrm>
          <a:prstGeom prst="rect">
            <a:avLst/>
          </a:prstGeom>
          <a:noFill/>
        </p:spPr>
      </p:pic>
      <p:pic>
        <p:nvPicPr>
          <p:cNvPr id="6" name="Picture 3" descr="C:\Users\Peťa\AppData\Local\Microsoft\Windows\Temporary Internet Files\Content.IE5\Z2KDMS5E\MP9004491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636912"/>
            <a:ext cx="1700808" cy="1700808"/>
          </a:xfrm>
          <a:prstGeom prst="rect">
            <a:avLst/>
          </a:prstGeom>
          <a:noFill/>
        </p:spPr>
      </p:pic>
      <p:pic>
        <p:nvPicPr>
          <p:cNvPr id="7" name="Picture 4" descr="C:\Users\Peťa\AppData\Local\Microsoft\Windows\Temporary Internet Files\Content.IE5\Z2KDMS5E\MP9004491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636912"/>
            <a:ext cx="1700808" cy="1700808"/>
          </a:xfrm>
          <a:prstGeom prst="rect">
            <a:avLst/>
          </a:prstGeom>
          <a:noFill/>
        </p:spPr>
      </p:pic>
      <p:cxnSp>
        <p:nvCxnSpPr>
          <p:cNvPr id="9" name="Přímá spojovací čára 8"/>
          <p:cNvCxnSpPr/>
          <p:nvPr/>
        </p:nvCxnSpPr>
        <p:spPr>
          <a:xfrm>
            <a:off x="2627784" y="2708920"/>
            <a:ext cx="1800200" cy="64807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283968" y="3501008"/>
            <a:ext cx="1800200" cy="64807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555776" y="3429000"/>
            <a:ext cx="1800200" cy="64807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136</TotalTime>
  <Words>248</Words>
  <Application>Microsoft Office PowerPoint</Application>
  <PresentationFormat>Předvádění na obrazovce (4:3)</PresentationFormat>
  <Paragraphs>80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POPIS MATERIÁLU</vt:lpstr>
      <vt:lpstr>Vypočítej</vt:lpstr>
      <vt:lpstr>Řešení</vt:lpstr>
      <vt:lpstr>Vypočítej</vt:lpstr>
      <vt:lpstr>Řešení</vt:lpstr>
      <vt:lpstr>Slovní úloha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velikonoce</dc:title>
  <dc:creator>Peťa</dc:creator>
  <cp:lastModifiedBy>Dum</cp:lastModifiedBy>
  <cp:revision>12</cp:revision>
  <dcterms:created xsi:type="dcterms:W3CDTF">2012-10-27T19:47:54Z</dcterms:created>
  <dcterms:modified xsi:type="dcterms:W3CDTF">2014-01-13T12:14:19Z</dcterms:modified>
</cp:coreProperties>
</file>