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60" r:id="rId3"/>
    <p:sldId id="262" r:id="rId4"/>
    <p:sldId id="263" r:id="rId5"/>
    <p:sldId id="261" r:id="rId6"/>
    <p:sldId id="264" r:id="rId7"/>
    <p:sldId id="265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0"/>
              <a:ext cx="5758" cy="1043"/>
            </a:xfrm>
            <a:custGeom>
              <a:avLst/>
              <a:gdLst>
                <a:gd name="T0" fmla="*/ 5740 w 5740"/>
                <a:gd name="T1" fmla="*/ 1043 h 1043"/>
                <a:gd name="T2" fmla="*/ 0 w 5740"/>
                <a:gd name="T3" fmla="*/ 1043 h 1043"/>
                <a:gd name="T4" fmla="*/ 0 w 5740"/>
                <a:gd name="T5" fmla="*/ 0 h 1043"/>
                <a:gd name="T6" fmla="*/ 5740 w 5740"/>
                <a:gd name="T7" fmla="*/ 0 h 1043"/>
                <a:gd name="T8" fmla="*/ 5740 w 5740"/>
                <a:gd name="T9" fmla="*/ 1043 h 1043"/>
                <a:gd name="T10" fmla="*/ 5740 w 5740"/>
                <a:gd name="T11" fmla="*/ 1043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7" name="Freeform 5"/>
              <p:cNvSpPr>
                <a:spLocks/>
              </p:cNvSpPr>
              <p:nvPr/>
            </p:nvSpPr>
            <p:spPr bwMode="hidden">
              <a:xfrm>
                <a:off x="1" y="1040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" name="Freeform 6"/>
              <p:cNvSpPr>
                <a:spLocks/>
              </p:cNvSpPr>
              <p:nvPr/>
            </p:nvSpPr>
            <p:spPr bwMode="hidden">
              <a:xfrm>
                <a:off x="0" y="3988"/>
                <a:ext cx="5758" cy="42"/>
              </a:xfrm>
              <a:custGeom>
                <a:avLst/>
                <a:gdLst>
                  <a:gd name="T0" fmla="*/ 0 w 5740"/>
                  <a:gd name="T1" fmla="*/ 42 h 42"/>
                  <a:gd name="T2" fmla="*/ 5740 w 5740"/>
                  <a:gd name="T3" fmla="*/ 42 h 42"/>
                  <a:gd name="T4" fmla="*/ 5740 w 5740"/>
                  <a:gd name="T5" fmla="*/ 0 h 42"/>
                  <a:gd name="T6" fmla="*/ 0 w 5740"/>
                  <a:gd name="T7" fmla="*/ 0 h 42"/>
                  <a:gd name="T8" fmla="*/ 0 w 5740"/>
                  <a:gd name="T9" fmla="*/ 42 h 42"/>
                  <a:gd name="T10" fmla="*/ 0 w 5740"/>
                  <a:gd name="T11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9" name="Freeform 7"/>
              <p:cNvSpPr>
                <a:spLocks/>
              </p:cNvSpPr>
              <p:nvPr/>
            </p:nvSpPr>
            <p:spPr bwMode="hidden">
              <a:xfrm>
                <a:off x="0" y="3665"/>
                <a:ext cx="5758" cy="30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" name="Freeform 8"/>
              <p:cNvSpPr>
                <a:spLocks/>
              </p:cNvSpPr>
              <p:nvPr/>
            </p:nvSpPr>
            <p:spPr bwMode="hidden">
              <a:xfrm>
                <a:off x="0" y="3364"/>
                <a:ext cx="5758" cy="30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" name="Freeform 9"/>
              <p:cNvSpPr>
                <a:spLocks/>
              </p:cNvSpPr>
              <p:nvPr/>
            </p:nvSpPr>
            <p:spPr bwMode="hidden">
              <a:xfrm>
                <a:off x="0" y="3105"/>
                <a:ext cx="5758" cy="31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2" name="Freeform 10"/>
              <p:cNvSpPr>
                <a:spLocks/>
              </p:cNvSpPr>
              <p:nvPr/>
            </p:nvSpPr>
            <p:spPr bwMode="hidden">
              <a:xfrm>
                <a:off x="0" y="2859"/>
                <a:ext cx="5758" cy="36"/>
              </a:xfrm>
              <a:custGeom>
                <a:avLst/>
                <a:gdLst>
                  <a:gd name="T0" fmla="*/ 5740 w 5740"/>
                  <a:gd name="T1" fmla="*/ 0 h 36"/>
                  <a:gd name="T2" fmla="*/ 0 w 5740"/>
                  <a:gd name="T3" fmla="*/ 0 h 36"/>
                  <a:gd name="T4" fmla="*/ 0 w 5740"/>
                  <a:gd name="T5" fmla="*/ 36 h 36"/>
                  <a:gd name="T6" fmla="*/ 5740 w 5740"/>
                  <a:gd name="T7" fmla="*/ 36 h 36"/>
                  <a:gd name="T8" fmla="*/ 5740 w 5740"/>
                  <a:gd name="T9" fmla="*/ 0 h 36"/>
                  <a:gd name="T10" fmla="*/ 5740 w 5740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3" name="Freeform 11"/>
              <p:cNvSpPr>
                <a:spLocks/>
              </p:cNvSpPr>
              <p:nvPr/>
            </p:nvSpPr>
            <p:spPr bwMode="hidden">
              <a:xfrm>
                <a:off x="0" y="2644"/>
                <a:ext cx="5758" cy="30"/>
              </a:xfrm>
              <a:custGeom>
                <a:avLst/>
                <a:gdLst>
                  <a:gd name="T0" fmla="*/ 5740 w 5740"/>
                  <a:gd name="T1" fmla="*/ 0 h 30"/>
                  <a:gd name="T2" fmla="*/ 0 w 5740"/>
                  <a:gd name="T3" fmla="*/ 0 h 30"/>
                  <a:gd name="T4" fmla="*/ 0 w 5740"/>
                  <a:gd name="T5" fmla="*/ 30 h 30"/>
                  <a:gd name="T6" fmla="*/ 5740 w 5740"/>
                  <a:gd name="T7" fmla="*/ 30 h 30"/>
                  <a:gd name="T8" fmla="*/ 5740 w 5740"/>
                  <a:gd name="T9" fmla="*/ 0 h 30"/>
                  <a:gd name="T10" fmla="*/ 5740 w 5740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" name="Freeform 12"/>
              <p:cNvSpPr>
                <a:spLocks/>
              </p:cNvSpPr>
              <p:nvPr/>
            </p:nvSpPr>
            <p:spPr bwMode="hidden">
              <a:xfrm>
                <a:off x="0" y="2433"/>
                <a:ext cx="5758" cy="36"/>
              </a:xfrm>
              <a:custGeom>
                <a:avLst/>
                <a:gdLst>
                  <a:gd name="T0" fmla="*/ 5740 w 5740"/>
                  <a:gd name="T1" fmla="*/ 0 h 36"/>
                  <a:gd name="T2" fmla="*/ 0 w 5740"/>
                  <a:gd name="T3" fmla="*/ 0 h 36"/>
                  <a:gd name="T4" fmla="*/ 0 w 5740"/>
                  <a:gd name="T5" fmla="*/ 36 h 36"/>
                  <a:gd name="T6" fmla="*/ 5740 w 5740"/>
                  <a:gd name="T7" fmla="*/ 36 h 36"/>
                  <a:gd name="T8" fmla="*/ 5740 w 5740"/>
                  <a:gd name="T9" fmla="*/ 0 h 36"/>
                  <a:gd name="T10" fmla="*/ 5740 w 5740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5" name="Freeform 13"/>
              <p:cNvSpPr>
                <a:spLocks/>
              </p:cNvSpPr>
              <p:nvPr/>
            </p:nvSpPr>
            <p:spPr bwMode="hidden">
              <a:xfrm>
                <a:off x="0" y="2259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6" name="Freeform 14"/>
              <p:cNvSpPr>
                <a:spLocks/>
              </p:cNvSpPr>
              <p:nvPr/>
            </p:nvSpPr>
            <p:spPr bwMode="hidden">
              <a:xfrm>
                <a:off x="0" y="2090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7" name="Freeform 15"/>
              <p:cNvSpPr>
                <a:spLocks/>
              </p:cNvSpPr>
              <p:nvPr/>
            </p:nvSpPr>
            <p:spPr bwMode="hidden">
              <a:xfrm>
                <a:off x="0" y="1928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8" name="Freeform 16"/>
              <p:cNvSpPr>
                <a:spLocks/>
              </p:cNvSpPr>
              <p:nvPr/>
            </p:nvSpPr>
            <p:spPr bwMode="hidden">
              <a:xfrm>
                <a:off x="0" y="1645"/>
                <a:ext cx="5758" cy="12"/>
              </a:xfrm>
              <a:custGeom>
                <a:avLst/>
                <a:gdLst>
                  <a:gd name="T0" fmla="*/ 5740 w 5740"/>
                  <a:gd name="T1" fmla="*/ 0 h 12"/>
                  <a:gd name="T2" fmla="*/ 0 w 5740"/>
                  <a:gd name="T3" fmla="*/ 0 h 12"/>
                  <a:gd name="T4" fmla="*/ 0 w 5740"/>
                  <a:gd name="T5" fmla="*/ 12 h 12"/>
                  <a:gd name="T6" fmla="*/ 5740 w 5740"/>
                  <a:gd name="T7" fmla="*/ 12 h 12"/>
                  <a:gd name="T8" fmla="*/ 5740 w 5740"/>
                  <a:gd name="T9" fmla="*/ 0 h 12"/>
                  <a:gd name="T10" fmla="*/ 5740 w 574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hidden">
              <a:xfrm>
                <a:off x="0" y="1778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0" name="Freeform 18"/>
              <p:cNvSpPr>
                <a:spLocks/>
              </p:cNvSpPr>
              <p:nvPr/>
            </p:nvSpPr>
            <p:spPr bwMode="hidden">
              <a:xfrm>
                <a:off x="0" y="1520"/>
                <a:ext cx="5758" cy="12"/>
              </a:xfrm>
              <a:custGeom>
                <a:avLst/>
                <a:gdLst>
                  <a:gd name="T0" fmla="*/ 5740 w 5740"/>
                  <a:gd name="T1" fmla="*/ 0 h 12"/>
                  <a:gd name="T2" fmla="*/ 0 w 5740"/>
                  <a:gd name="T3" fmla="*/ 0 h 12"/>
                  <a:gd name="T4" fmla="*/ 0 w 5740"/>
                  <a:gd name="T5" fmla="*/ 12 h 12"/>
                  <a:gd name="T6" fmla="*/ 5740 w 5740"/>
                  <a:gd name="T7" fmla="*/ 12 h 12"/>
                  <a:gd name="T8" fmla="*/ 5740 w 5740"/>
                  <a:gd name="T9" fmla="*/ 0 h 12"/>
                  <a:gd name="T10" fmla="*/ 5740 w 574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hidden">
              <a:xfrm>
                <a:off x="0" y="1394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hidden">
              <a:xfrm>
                <a:off x="0" y="1280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hidden">
              <a:xfrm>
                <a:off x="0" y="1177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hidden">
              <a:xfrm>
                <a:off x="0" y="24"/>
                <a:ext cx="5758" cy="30"/>
              </a:xfrm>
              <a:custGeom>
                <a:avLst/>
                <a:gdLst>
                  <a:gd name="T0" fmla="*/ 5740 w 5740"/>
                  <a:gd name="T1" fmla="*/ 0 h 30"/>
                  <a:gd name="T2" fmla="*/ 0 w 5740"/>
                  <a:gd name="T3" fmla="*/ 0 h 30"/>
                  <a:gd name="T4" fmla="*/ 0 w 5740"/>
                  <a:gd name="T5" fmla="*/ 30 h 30"/>
                  <a:gd name="T6" fmla="*/ 5740 w 5740"/>
                  <a:gd name="T7" fmla="*/ 30 h 30"/>
                  <a:gd name="T8" fmla="*/ 5740 w 5740"/>
                  <a:gd name="T9" fmla="*/ 0 h 30"/>
                  <a:gd name="T10" fmla="*/ 5740 w 5740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hidden">
              <a:xfrm>
                <a:off x="0" y="186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hidden">
              <a:xfrm>
                <a:off x="0" y="475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hidden">
              <a:xfrm>
                <a:off x="0" y="337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hidden">
              <a:xfrm>
                <a:off x="0" y="600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hidden">
              <a:xfrm>
                <a:off x="0" y="727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hidden">
              <a:xfrm>
                <a:off x="0" y="841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hidden">
              <a:xfrm>
                <a:off x="0" y="943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grpSp>
            <p:nvGrpSpPr>
              <p:cNvPr id="32" name="Group 30"/>
              <p:cNvGrpSpPr>
                <a:grpSpLocks/>
              </p:cNvGrpSpPr>
              <p:nvPr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54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>
                    <a:gd name="T0" fmla="*/ 18 w 42"/>
                    <a:gd name="T1" fmla="*/ 1043 h 1043"/>
                    <a:gd name="T2" fmla="*/ 42 w 42"/>
                    <a:gd name="T3" fmla="*/ 1043 h 1043"/>
                    <a:gd name="T4" fmla="*/ 42 w 42"/>
                    <a:gd name="T5" fmla="*/ 0 h 1043"/>
                    <a:gd name="T6" fmla="*/ 0 w 42"/>
                    <a:gd name="T7" fmla="*/ 0 h 1043"/>
                    <a:gd name="T8" fmla="*/ 0 w 42"/>
                    <a:gd name="T9" fmla="*/ 1043 h 1043"/>
                    <a:gd name="T10" fmla="*/ 18 w 42"/>
                    <a:gd name="T11" fmla="*/ 1043 h 1043"/>
                    <a:gd name="T12" fmla="*/ 18 w 42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5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>
                    <a:gd name="T0" fmla="*/ 131 w 155"/>
                    <a:gd name="T1" fmla="*/ 1043 h 1043"/>
                    <a:gd name="T2" fmla="*/ 155 w 155"/>
                    <a:gd name="T3" fmla="*/ 1043 h 1043"/>
                    <a:gd name="T4" fmla="*/ 42 w 155"/>
                    <a:gd name="T5" fmla="*/ 0 h 1043"/>
                    <a:gd name="T6" fmla="*/ 0 w 155"/>
                    <a:gd name="T7" fmla="*/ 0 h 1043"/>
                    <a:gd name="T8" fmla="*/ 113 w 155"/>
                    <a:gd name="T9" fmla="*/ 1043 h 1043"/>
                    <a:gd name="T10" fmla="*/ 131 w 155"/>
                    <a:gd name="T11" fmla="*/ 1043 h 1043"/>
                    <a:gd name="T12" fmla="*/ 131 w 155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6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>
                    <a:gd name="T0" fmla="*/ 221 w 239"/>
                    <a:gd name="T1" fmla="*/ 1043 h 1043"/>
                    <a:gd name="T2" fmla="*/ 239 w 239"/>
                    <a:gd name="T3" fmla="*/ 1043 h 1043"/>
                    <a:gd name="T4" fmla="*/ 36 w 239"/>
                    <a:gd name="T5" fmla="*/ 0 h 1043"/>
                    <a:gd name="T6" fmla="*/ 0 w 239"/>
                    <a:gd name="T7" fmla="*/ 0 h 1043"/>
                    <a:gd name="T8" fmla="*/ 203 w 239"/>
                    <a:gd name="T9" fmla="*/ 1043 h 1043"/>
                    <a:gd name="T10" fmla="*/ 221 w 239"/>
                    <a:gd name="T11" fmla="*/ 1043 h 1043"/>
                    <a:gd name="T12" fmla="*/ 221 w 2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7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>
                    <a:gd name="T0" fmla="*/ 334 w 352"/>
                    <a:gd name="T1" fmla="*/ 1043 h 1043"/>
                    <a:gd name="T2" fmla="*/ 352 w 352"/>
                    <a:gd name="T3" fmla="*/ 1043 h 1043"/>
                    <a:gd name="T4" fmla="*/ 41 w 352"/>
                    <a:gd name="T5" fmla="*/ 0 h 1043"/>
                    <a:gd name="T6" fmla="*/ 0 w 352"/>
                    <a:gd name="T7" fmla="*/ 0 h 1043"/>
                    <a:gd name="T8" fmla="*/ 311 w 352"/>
                    <a:gd name="T9" fmla="*/ 1043 h 1043"/>
                    <a:gd name="T10" fmla="*/ 334 w 352"/>
                    <a:gd name="T11" fmla="*/ 1043 h 1043"/>
                    <a:gd name="T12" fmla="*/ 334 w 352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8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>
                    <a:gd name="T0" fmla="*/ 425 w 449"/>
                    <a:gd name="T1" fmla="*/ 1043 h 1043"/>
                    <a:gd name="T2" fmla="*/ 449 w 449"/>
                    <a:gd name="T3" fmla="*/ 1043 h 1043"/>
                    <a:gd name="T4" fmla="*/ 42 w 449"/>
                    <a:gd name="T5" fmla="*/ 0 h 1043"/>
                    <a:gd name="T6" fmla="*/ 0 w 449"/>
                    <a:gd name="T7" fmla="*/ 0 h 1043"/>
                    <a:gd name="T8" fmla="*/ 407 w 449"/>
                    <a:gd name="T9" fmla="*/ 1043 h 1043"/>
                    <a:gd name="T10" fmla="*/ 425 w 449"/>
                    <a:gd name="T11" fmla="*/ 1043 h 1043"/>
                    <a:gd name="T12" fmla="*/ 425 w 44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9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>
                    <a:gd name="T0" fmla="*/ 520 w 538"/>
                    <a:gd name="T1" fmla="*/ 1043 h 1043"/>
                    <a:gd name="T2" fmla="*/ 538 w 538"/>
                    <a:gd name="T3" fmla="*/ 1043 h 1043"/>
                    <a:gd name="T4" fmla="*/ 41 w 538"/>
                    <a:gd name="T5" fmla="*/ 0 h 1043"/>
                    <a:gd name="T6" fmla="*/ 0 w 538"/>
                    <a:gd name="T7" fmla="*/ 0 h 1043"/>
                    <a:gd name="T8" fmla="*/ 496 w 538"/>
                    <a:gd name="T9" fmla="*/ 1043 h 1043"/>
                    <a:gd name="T10" fmla="*/ 520 w 538"/>
                    <a:gd name="T11" fmla="*/ 1043 h 1043"/>
                    <a:gd name="T12" fmla="*/ 520 w 53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0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>
                    <a:gd name="T0" fmla="*/ 622 w 640"/>
                    <a:gd name="T1" fmla="*/ 1043 h 1043"/>
                    <a:gd name="T2" fmla="*/ 640 w 640"/>
                    <a:gd name="T3" fmla="*/ 1043 h 1043"/>
                    <a:gd name="T4" fmla="*/ 48 w 640"/>
                    <a:gd name="T5" fmla="*/ 0 h 1043"/>
                    <a:gd name="T6" fmla="*/ 0 w 640"/>
                    <a:gd name="T7" fmla="*/ 0 h 1043"/>
                    <a:gd name="T8" fmla="*/ 598 w 640"/>
                    <a:gd name="T9" fmla="*/ 1043 h 1043"/>
                    <a:gd name="T10" fmla="*/ 622 w 640"/>
                    <a:gd name="T11" fmla="*/ 1043 h 1043"/>
                    <a:gd name="T12" fmla="*/ 622 w 640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1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>
                    <a:gd name="T0" fmla="*/ 604 w 628"/>
                    <a:gd name="T1" fmla="*/ 935 h 935"/>
                    <a:gd name="T2" fmla="*/ 628 w 628"/>
                    <a:gd name="T3" fmla="*/ 935 h 935"/>
                    <a:gd name="T4" fmla="*/ 0 w 628"/>
                    <a:gd name="T5" fmla="*/ 0 h 935"/>
                    <a:gd name="T6" fmla="*/ 0 w 628"/>
                    <a:gd name="T7" fmla="*/ 66 h 935"/>
                    <a:gd name="T8" fmla="*/ 580 w 628"/>
                    <a:gd name="T9" fmla="*/ 935 h 935"/>
                    <a:gd name="T10" fmla="*/ 604 w 628"/>
                    <a:gd name="T11" fmla="*/ 935 h 935"/>
                    <a:gd name="T12" fmla="*/ 604 w 628"/>
                    <a:gd name="T13" fmla="*/ 935 h 9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2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>
                    <a:gd name="T0" fmla="*/ 18 w 155"/>
                    <a:gd name="T1" fmla="*/ 1043 h 1043"/>
                    <a:gd name="T2" fmla="*/ 42 w 155"/>
                    <a:gd name="T3" fmla="*/ 1043 h 1043"/>
                    <a:gd name="T4" fmla="*/ 155 w 155"/>
                    <a:gd name="T5" fmla="*/ 0 h 1043"/>
                    <a:gd name="T6" fmla="*/ 114 w 155"/>
                    <a:gd name="T7" fmla="*/ 0 h 1043"/>
                    <a:gd name="T8" fmla="*/ 0 w 155"/>
                    <a:gd name="T9" fmla="*/ 1043 h 1043"/>
                    <a:gd name="T10" fmla="*/ 18 w 155"/>
                    <a:gd name="T11" fmla="*/ 1043 h 1043"/>
                    <a:gd name="T12" fmla="*/ 18 w 155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3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>
                    <a:gd name="T0" fmla="*/ 18 w 239"/>
                    <a:gd name="T1" fmla="*/ 1043 h 1043"/>
                    <a:gd name="T2" fmla="*/ 36 w 239"/>
                    <a:gd name="T3" fmla="*/ 1043 h 1043"/>
                    <a:gd name="T4" fmla="*/ 239 w 239"/>
                    <a:gd name="T5" fmla="*/ 0 h 1043"/>
                    <a:gd name="T6" fmla="*/ 203 w 239"/>
                    <a:gd name="T7" fmla="*/ 0 h 1043"/>
                    <a:gd name="T8" fmla="*/ 0 w 239"/>
                    <a:gd name="T9" fmla="*/ 1043 h 1043"/>
                    <a:gd name="T10" fmla="*/ 18 w 239"/>
                    <a:gd name="T11" fmla="*/ 1043 h 1043"/>
                    <a:gd name="T12" fmla="*/ 18 w 2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4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>
                    <a:gd name="T0" fmla="*/ 24 w 358"/>
                    <a:gd name="T1" fmla="*/ 1043 h 1043"/>
                    <a:gd name="T2" fmla="*/ 42 w 358"/>
                    <a:gd name="T3" fmla="*/ 1043 h 1043"/>
                    <a:gd name="T4" fmla="*/ 358 w 358"/>
                    <a:gd name="T5" fmla="*/ 0 h 1043"/>
                    <a:gd name="T6" fmla="*/ 317 w 358"/>
                    <a:gd name="T7" fmla="*/ 0 h 1043"/>
                    <a:gd name="T8" fmla="*/ 0 w 358"/>
                    <a:gd name="T9" fmla="*/ 1043 h 1043"/>
                    <a:gd name="T10" fmla="*/ 24 w 358"/>
                    <a:gd name="T11" fmla="*/ 1043 h 1043"/>
                    <a:gd name="T12" fmla="*/ 24 w 35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5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>
                    <a:gd name="T0" fmla="*/ 18 w 448"/>
                    <a:gd name="T1" fmla="*/ 1043 h 1043"/>
                    <a:gd name="T2" fmla="*/ 41 w 448"/>
                    <a:gd name="T3" fmla="*/ 1043 h 1043"/>
                    <a:gd name="T4" fmla="*/ 448 w 448"/>
                    <a:gd name="T5" fmla="*/ 0 h 1043"/>
                    <a:gd name="T6" fmla="*/ 406 w 448"/>
                    <a:gd name="T7" fmla="*/ 0 h 1043"/>
                    <a:gd name="T8" fmla="*/ 0 w 448"/>
                    <a:gd name="T9" fmla="*/ 1043 h 1043"/>
                    <a:gd name="T10" fmla="*/ 18 w 448"/>
                    <a:gd name="T11" fmla="*/ 1043 h 1043"/>
                    <a:gd name="T12" fmla="*/ 18 w 44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6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>
                    <a:gd name="T0" fmla="*/ 18 w 539"/>
                    <a:gd name="T1" fmla="*/ 1043 h 1043"/>
                    <a:gd name="T2" fmla="*/ 42 w 539"/>
                    <a:gd name="T3" fmla="*/ 1043 h 1043"/>
                    <a:gd name="T4" fmla="*/ 539 w 539"/>
                    <a:gd name="T5" fmla="*/ 0 h 1043"/>
                    <a:gd name="T6" fmla="*/ 497 w 539"/>
                    <a:gd name="T7" fmla="*/ 0 h 1043"/>
                    <a:gd name="T8" fmla="*/ 0 w 539"/>
                    <a:gd name="T9" fmla="*/ 1043 h 1043"/>
                    <a:gd name="T10" fmla="*/ 18 w 539"/>
                    <a:gd name="T11" fmla="*/ 1043 h 1043"/>
                    <a:gd name="T12" fmla="*/ 18 w 5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7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>
                    <a:gd name="T0" fmla="*/ 18 w 640"/>
                    <a:gd name="T1" fmla="*/ 1043 h 1043"/>
                    <a:gd name="T2" fmla="*/ 42 w 640"/>
                    <a:gd name="T3" fmla="*/ 1043 h 1043"/>
                    <a:gd name="T4" fmla="*/ 640 w 640"/>
                    <a:gd name="T5" fmla="*/ 0 h 1043"/>
                    <a:gd name="T6" fmla="*/ 592 w 640"/>
                    <a:gd name="T7" fmla="*/ 0 h 1043"/>
                    <a:gd name="T8" fmla="*/ 0 w 640"/>
                    <a:gd name="T9" fmla="*/ 1043 h 1043"/>
                    <a:gd name="T10" fmla="*/ 18 w 640"/>
                    <a:gd name="T11" fmla="*/ 1043 h 1043"/>
                    <a:gd name="T12" fmla="*/ 18 w 640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8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>
                    <a:gd name="T0" fmla="*/ 24 w 670"/>
                    <a:gd name="T1" fmla="*/ 995 h 995"/>
                    <a:gd name="T2" fmla="*/ 48 w 670"/>
                    <a:gd name="T3" fmla="*/ 995 h 995"/>
                    <a:gd name="T4" fmla="*/ 670 w 670"/>
                    <a:gd name="T5" fmla="*/ 72 h 995"/>
                    <a:gd name="T6" fmla="*/ 670 w 670"/>
                    <a:gd name="T7" fmla="*/ 0 h 995"/>
                    <a:gd name="T8" fmla="*/ 0 w 670"/>
                    <a:gd name="T9" fmla="*/ 995 h 995"/>
                    <a:gd name="T10" fmla="*/ 24 w 670"/>
                    <a:gd name="T11" fmla="*/ 995 h 995"/>
                    <a:gd name="T12" fmla="*/ 24 w 670"/>
                    <a:gd name="T13" fmla="*/ 995 h 9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grpSp>
            <p:nvGrpSpPr>
              <p:cNvPr id="33" name="Group 46"/>
              <p:cNvGrpSpPr>
                <a:grpSpLocks/>
              </p:cNvGrpSpPr>
              <p:nvPr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52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>
                    <a:gd name="T0" fmla="*/ 283 w 305"/>
                    <a:gd name="T1" fmla="*/ 428 h 426"/>
                    <a:gd name="T2" fmla="*/ 307 w 305"/>
                    <a:gd name="T3" fmla="*/ 428 h 426"/>
                    <a:gd name="T4" fmla="*/ 0 w 305"/>
                    <a:gd name="T5" fmla="*/ 0 h 426"/>
                    <a:gd name="T6" fmla="*/ 0 w 305"/>
                    <a:gd name="T7" fmla="*/ 66 h 426"/>
                    <a:gd name="T8" fmla="*/ 253 w 305"/>
                    <a:gd name="T9" fmla="*/ 428 h 426"/>
                    <a:gd name="T10" fmla="*/ 283 w 305"/>
                    <a:gd name="T11" fmla="*/ 428 h 426"/>
                    <a:gd name="T12" fmla="*/ 283 w 305"/>
                    <a:gd name="T13" fmla="*/ 428 h 42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>
                    <a:gd name="T0" fmla="*/ 24 w 347"/>
                    <a:gd name="T1" fmla="*/ 488 h 486"/>
                    <a:gd name="T2" fmla="*/ 48 w 347"/>
                    <a:gd name="T3" fmla="*/ 488 h 486"/>
                    <a:gd name="T4" fmla="*/ 349 w 347"/>
                    <a:gd name="T5" fmla="*/ 72 h 486"/>
                    <a:gd name="T6" fmla="*/ 349 w 347"/>
                    <a:gd name="T7" fmla="*/ 0 h 486"/>
                    <a:gd name="T8" fmla="*/ 0 w 347"/>
                    <a:gd name="T9" fmla="*/ 488 h 486"/>
                    <a:gd name="T10" fmla="*/ 24 w 347"/>
                    <a:gd name="T11" fmla="*/ 488 h 486"/>
                    <a:gd name="T12" fmla="*/ 24 w 347"/>
                    <a:gd name="T13" fmla="*/ 488 h 48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grpSp>
            <p:nvGrpSpPr>
              <p:cNvPr id="34" name="Group 49"/>
              <p:cNvGrpSpPr>
                <a:grpSpLocks/>
              </p:cNvGrpSpPr>
              <p:nvPr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43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>
                    <a:gd name="T0" fmla="*/ 18 w 42"/>
                    <a:gd name="T1" fmla="*/ 0 h 3273"/>
                    <a:gd name="T2" fmla="*/ 0 w 42"/>
                    <a:gd name="T3" fmla="*/ 0 h 3273"/>
                    <a:gd name="T4" fmla="*/ 0 w 42"/>
                    <a:gd name="T5" fmla="*/ 3273 h 3273"/>
                    <a:gd name="T6" fmla="*/ 42 w 42"/>
                    <a:gd name="T7" fmla="*/ 3273 h 3273"/>
                    <a:gd name="T8" fmla="*/ 42 w 42"/>
                    <a:gd name="T9" fmla="*/ 0 h 3273"/>
                    <a:gd name="T10" fmla="*/ 18 w 42"/>
                    <a:gd name="T11" fmla="*/ 0 h 3273"/>
                    <a:gd name="T12" fmla="*/ 18 w 42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4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>
                    <a:gd name="T0" fmla="*/ 376 w 400"/>
                    <a:gd name="T1" fmla="*/ 0 h 3273"/>
                    <a:gd name="T2" fmla="*/ 358 w 400"/>
                    <a:gd name="T3" fmla="*/ 0 h 3273"/>
                    <a:gd name="T4" fmla="*/ 0 w 400"/>
                    <a:gd name="T5" fmla="*/ 3273 h 3273"/>
                    <a:gd name="T6" fmla="*/ 41 w 400"/>
                    <a:gd name="T7" fmla="*/ 3273 h 3273"/>
                    <a:gd name="T8" fmla="*/ 400 w 400"/>
                    <a:gd name="T9" fmla="*/ 0 h 3273"/>
                    <a:gd name="T10" fmla="*/ 376 w 400"/>
                    <a:gd name="T11" fmla="*/ 0 h 3273"/>
                    <a:gd name="T12" fmla="*/ 376 w 400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5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>
                    <a:gd name="T0" fmla="*/ 657 w 675"/>
                    <a:gd name="T1" fmla="*/ 0 h 3273"/>
                    <a:gd name="T2" fmla="*/ 639 w 675"/>
                    <a:gd name="T3" fmla="*/ 0 h 3273"/>
                    <a:gd name="T4" fmla="*/ 0 w 675"/>
                    <a:gd name="T5" fmla="*/ 3273 h 3273"/>
                    <a:gd name="T6" fmla="*/ 42 w 675"/>
                    <a:gd name="T7" fmla="*/ 3273 h 3273"/>
                    <a:gd name="T8" fmla="*/ 675 w 675"/>
                    <a:gd name="T9" fmla="*/ 0 h 3273"/>
                    <a:gd name="T10" fmla="*/ 657 w 675"/>
                    <a:gd name="T11" fmla="*/ 0 h 3273"/>
                    <a:gd name="T12" fmla="*/ 657 w 675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6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>
                    <a:gd name="T0" fmla="*/ 1013 w 1031"/>
                    <a:gd name="T1" fmla="*/ 0 h 3280"/>
                    <a:gd name="T2" fmla="*/ 990 w 1031"/>
                    <a:gd name="T3" fmla="*/ 0 h 3280"/>
                    <a:gd name="T4" fmla="*/ 0 w 1031"/>
                    <a:gd name="T5" fmla="*/ 3280 h 3280"/>
                    <a:gd name="T6" fmla="*/ 42 w 1031"/>
                    <a:gd name="T7" fmla="*/ 3280 h 3280"/>
                    <a:gd name="T8" fmla="*/ 1031 w 1031"/>
                    <a:gd name="T9" fmla="*/ 4 h 3280"/>
                    <a:gd name="T10" fmla="*/ 1013 w 1031"/>
                    <a:gd name="T11" fmla="*/ 0 h 3280"/>
                    <a:gd name="T12" fmla="*/ 1013 w 1031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7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>
                    <a:gd name="T0" fmla="*/ 1296 w 1319"/>
                    <a:gd name="T1" fmla="*/ 0 h 3280"/>
                    <a:gd name="T2" fmla="*/ 1278 w 1319"/>
                    <a:gd name="T3" fmla="*/ 0 h 3280"/>
                    <a:gd name="T4" fmla="*/ 0 w 1319"/>
                    <a:gd name="T5" fmla="*/ 3280 h 3280"/>
                    <a:gd name="T6" fmla="*/ 42 w 1319"/>
                    <a:gd name="T7" fmla="*/ 3280 h 3280"/>
                    <a:gd name="T8" fmla="*/ 1319 w 1319"/>
                    <a:gd name="T9" fmla="*/ 5 h 3280"/>
                    <a:gd name="T10" fmla="*/ 1296 w 1319"/>
                    <a:gd name="T11" fmla="*/ 0 h 3280"/>
                    <a:gd name="T12" fmla="*/ 1296 w 1319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8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>
                    <a:gd name="T0" fmla="*/ 18 w 401"/>
                    <a:gd name="T1" fmla="*/ 0 h 3273"/>
                    <a:gd name="T2" fmla="*/ 0 w 401"/>
                    <a:gd name="T3" fmla="*/ 0 h 3273"/>
                    <a:gd name="T4" fmla="*/ 359 w 401"/>
                    <a:gd name="T5" fmla="*/ 3273 h 3273"/>
                    <a:gd name="T6" fmla="*/ 401 w 401"/>
                    <a:gd name="T7" fmla="*/ 3273 h 3273"/>
                    <a:gd name="T8" fmla="*/ 42 w 401"/>
                    <a:gd name="T9" fmla="*/ 0 h 3273"/>
                    <a:gd name="T10" fmla="*/ 18 w 401"/>
                    <a:gd name="T11" fmla="*/ 0 h 3273"/>
                    <a:gd name="T12" fmla="*/ 18 w 401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9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>
                    <a:gd name="T0" fmla="*/ 18 w 675"/>
                    <a:gd name="T1" fmla="*/ 0 h 3273"/>
                    <a:gd name="T2" fmla="*/ 0 w 675"/>
                    <a:gd name="T3" fmla="*/ 0 h 3273"/>
                    <a:gd name="T4" fmla="*/ 640 w 675"/>
                    <a:gd name="T5" fmla="*/ 3273 h 3273"/>
                    <a:gd name="T6" fmla="*/ 675 w 675"/>
                    <a:gd name="T7" fmla="*/ 3273 h 3273"/>
                    <a:gd name="T8" fmla="*/ 36 w 675"/>
                    <a:gd name="T9" fmla="*/ 0 h 3273"/>
                    <a:gd name="T10" fmla="*/ 18 w 675"/>
                    <a:gd name="T11" fmla="*/ 0 h 3273"/>
                    <a:gd name="T12" fmla="*/ 18 w 675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0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>
                    <a:gd name="T0" fmla="*/ 23 w 1036"/>
                    <a:gd name="T1" fmla="*/ 0 h 3280"/>
                    <a:gd name="T2" fmla="*/ 0 w 1036"/>
                    <a:gd name="T3" fmla="*/ 5 h 3280"/>
                    <a:gd name="T4" fmla="*/ 994 w 1036"/>
                    <a:gd name="T5" fmla="*/ 3280 h 3280"/>
                    <a:gd name="T6" fmla="*/ 1036 w 1036"/>
                    <a:gd name="T7" fmla="*/ 3280 h 3280"/>
                    <a:gd name="T8" fmla="*/ 41 w 1036"/>
                    <a:gd name="T9" fmla="*/ 0 h 3280"/>
                    <a:gd name="T10" fmla="*/ 23 w 1036"/>
                    <a:gd name="T11" fmla="*/ 0 h 3280"/>
                    <a:gd name="T12" fmla="*/ 23 w 1036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1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>
                    <a:gd name="T0" fmla="*/ 20 w 1327"/>
                    <a:gd name="T1" fmla="*/ 0 h 3280"/>
                    <a:gd name="T2" fmla="*/ 0 w 1327"/>
                    <a:gd name="T3" fmla="*/ 7 h 3280"/>
                    <a:gd name="T4" fmla="*/ 1285 w 1327"/>
                    <a:gd name="T5" fmla="*/ 3280 h 3280"/>
                    <a:gd name="T6" fmla="*/ 1327 w 1327"/>
                    <a:gd name="T7" fmla="*/ 3280 h 3280"/>
                    <a:gd name="T8" fmla="*/ 43 w 1327"/>
                    <a:gd name="T9" fmla="*/ 0 h 3280"/>
                    <a:gd name="T10" fmla="*/ 20 w 1327"/>
                    <a:gd name="T11" fmla="*/ 0 h 3280"/>
                    <a:gd name="T12" fmla="*/ 20 w 1327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sp>
            <p:nvSpPr>
              <p:cNvPr id="35" name="Freeform 59"/>
              <p:cNvSpPr>
                <a:spLocks/>
              </p:cNvSpPr>
              <p:nvPr/>
            </p:nvSpPr>
            <p:spPr bwMode="hidden">
              <a:xfrm>
                <a:off x="0" y="1039"/>
                <a:ext cx="1254" cy="2632"/>
              </a:xfrm>
              <a:custGeom>
                <a:avLst/>
                <a:gdLst>
                  <a:gd name="T0" fmla="*/ 1236 w 1254"/>
                  <a:gd name="T1" fmla="*/ 0 h 2632"/>
                  <a:gd name="T2" fmla="*/ 1212 w 1254"/>
                  <a:gd name="T3" fmla="*/ 0 h 2632"/>
                  <a:gd name="T4" fmla="*/ 0 w 1254"/>
                  <a:gd name="T5" fmla="*/ 2542 h 2632"/>
                  <a:gd name="T6" fmla="*/ 0 w 1254"/>
                  <a:gd name="T7" fmla="*/ 2632 h 2632"/>
                  <a:gd name="T8" fmla="*/ 1254 w 1254"/>
                  <a:gd name="T9" fmla="*/ 7 h 2632"/>
                  <a:gd name="T10" fmla="*/ 1236 w 1254"/>
                  <a:gd name="T11" fmla="*/ 0 h 2632"/>
                  <a:gd name="T12" fmla="*/ 1236 w 1254"/>
                  <a:gd name="T13" fmla="*/ 0 h 2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6" name="Freeform 60"/>
              <p:cNvSpPr>
                <a:spLocks/>
              </p:cNvSpPr>
              <p:nvPr/>
            </p:nvSpPr>
            <p:spPr bwMode="hidden">
              <a:xfrm>
                <a:off x="0" y="1039"/>
                <a:ext cx="948" cy="1676"/>
              </a:xfrm>
              <a:custGeom>
                <a:avLst/>
                <a:gdLst>
                  <a:gd name="T0" fmla="*/ 930 w 948"/>
                  <a:gd name="T1" fmla="*/ 0 h 1676"/>
                  <a:gd name="T2" fmla="*/ 906 w 948"/>
                  <a:gd name="T3" fmla="*/ 0 h 1676"/>
                  <a:gd name="T4" fmla="*/ 0 w 948"/>
                  <a:gd name="T5" fmla="*/ 1593 h 1676"/>
                  <a:gd name="T6" fmla="*/ 0 w 948"/>
                  <a:gd name="T7" fmla="*/ 1676 h 1676"/>
                  <a:gd name="T8" fmla="*/ 948 w 948"/>
                  <a:gd name="T9" fmla="*/ 5 h 1676"/>
                  <a:gd name="T10" fmla="*/ 930 w 948"/>
                  <a:gd name="T11" fmla="*/ 0 h 1676"/>
                  <a:gd name="T12" fmla="*/ 930 w 948"/>
                  <a:gd name="T13" fmla="*/ 0 h 167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7" name="Freeform 61"/>
              <p:cNvSpPr>
                <a:spLocks/>
              </p:cNvSpPr>
              <p:nvPr/>
            </p:nvSpPr>
            <p:spPr bwMode="hidden">
              <a:xfrm>
                <a:off x="0" y="1039"/>
                <a:ext cx="629" cy="937"/>
              </a:xfrm>
              <a:custGeom>
                <a:avLst/>
                <a:gdLst>
                  <a:gd name="T0" fmla="*/ 606 w 629"/>
                  <a:gd name="T1" fmla="*/ 0 h 937"/>
                  <a:gd name="T2" fmla="*/ 582 w 629"/>
                  <a:gd name="T3" fmla="*/ 0 h 937"/>
                  <a:gd name="T4" fmla="*/ 0 w 629"/>
                  <a:gd name="T5" fmla="*/ 871 h 937"/>
                  <a:gd name="T6" fmla="*/ 0 w 629"/>
                  <a:gd name="T7" fmla="*/ 937 h 937"/>
                  <a:gd name="T8" fmla="*/ 629 w 629"/>
                  <a:gd name="T9" fmla="*/ 4 h 937"/>
                  <a:gd name="T10" fmla="*/ 606 w 629"/>
                  <a:gd name="T11" fmla="*/ 0 h 937"/>
                  <a:gd name="T12" fmla="*/ 606 w 629"/>
                  <a:gd name="T13" fmla="*/ 0 h 93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8" name="Freeform 62"/>
              <p:cNvSpPr>
                <a:spLocks/>
              </p:cNvSpPr>
              <p:nvPr/>
            </p:nvSpPr>
            <p:spPr bwMode="hidden">
              <a:xfrm>
                <a:off x="0" y="1039"/>
                <a:ext cx="305" cy="427"/>
              </a:xfrm>
              <a:custGeom>
                <a:avLst/>
                <a:gdLst>
                  <a:gd name="T0" fmla="*/ 282 w 305"/>
                  <a:gd name="T1" fmla="*/ 0 h 427"/>
                  <a:gd name="T2" fmla="*/ 252 w 305"/>
                  <a:gd name="T3" fmla="*/ 0 h 427"/>
                  <a:gd name="T4" fmla="*/ 0 w 305"/>
                  <a:gd name="T5" fmla="*/ 361 h 427"/>
                  <a:gd name="T6" fmla="*/ 0 w 305"/>
                  <a:gd name="T7" fmla="*/ 427 h 427"/>
                  <a:gd name="T8" fmla="*/ 305 w 305"/>
                  <a:gd name="T9" fmla="*/ 5 h 427"/>
                  <a:gd name="T10" fmla="*/ 282 w 305"/>
                  <a:gd name="T11" fmla="*/ 0 h 427"/>
                  <a:gd name="T12" fmla="*/ 282 w 305"/>
                  <a:gd name="T13" fmla="*/ 0 h 42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9" name="Freeform 63"/>
              <p:cNvSpPr>
                <a:spLocks/>
              </p:cNvSpPr>
              <p:nvPr/>
            </p:nvSpPr>
            <p:spPr bwMode="hidden">
              <a:xfrm>
                <a:off x="4481" y="1039"/>
                <a:ext cx="1277" cy="2686"/>
              </a:xfrm>
              <a:custGeom>
                <a:avLst/>
                <a:gdLst>
                  <a:gd name="T0" fmla="*/ 41 w 1277"/>
                  <a:gd name="T1" fmla="*/ 0 h 2686"/>
                  <a:gd name="T2" fmla="*/ 17 w 1277"/>
                  <a:gd name="T3" fmla="*/ 0 h 2686"/>
                  <a:gd name="T4" fmla="*/ 0 w 1277"/>
                  <a:gd name="T5" fmla="*/ 4 h 2686"/>
                  <a:gd name="T6" fmla="*/ 1277 w 1277"/>
                  <a:gd name="T7" fmla="*/ 2686 h 2686"/>
                  <a:gd name="T8" fmla="*/ 1277 w 1277"/>
                  <a:gd name="T9" fmla="*/ 2596 h 2686"/>
                  <a:gd name="T10" fmla="*/ 41 w 1277"/>
                  <a:gd name="T11" fmla="*/ 0 h 2686"/>
                  <a:gd name="T12" fmla="*/ 41 w 1277"/>
                  <a:gd name="T13" fmla="*/ 0 h 26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0" name="Freeform 64"/>
              <p:cNvSpPr>
                <a:spLocks/>
              </p:cNvSpPr>
              <p:nvPr/>
            </p:nvSpPr>
            <p:spPr bwMode="hidden">
              <a:xfrm>
                <a:off x="4770" y="1039"/>
                <a:ext cx="988" cy="1730"/>
              </a:xfrm>
              <a:custGeom>
                <a:avLst/>
                <a:gdLst>
                  <a:gd name="T0" fmla="*/ 16 w 988"/>
                  <a:gd name="T1" fmla="*/ 0 h 1730"/>
                  <a:gd name="T2" fmla="*/ 0 w 988"/>
                  <a:gd name="T3" fmla="*/ 7 h 1730"/>
                  <a:gd name="T4" fmla="*/ 988 w 988"/>
                  <a:gd name="T5" fmla="*/ 1730 h 1730"/>
                  <a:gd name="T6" fmla="*/ 988 w 988"/>
                  <a:gd name="T7" fmla="*/ 1653 h 1730"/>
                  <a:gd name="T8" fmla="*/ 40 w 988"/>
                  <a:gd name="T9" fmla="*/ 0 h 1730"/>
                  <a:gd name="T10" fmla="*/ 16 w 988"/>
                  <a:gd name="T11" fmla="*/ 0 h 1730"/>
                  <a:gd name="T12" fmla="*/ 16 w 988"/>
                  <a:gd name="T13" fmla="*/ 0 h 17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1" name="Freeform 65"/>
              <p:cNvSpPr>
                <a:spLocks/>
              </p:cNvSpPr>
              <p:nvPr/>
            </p:nvSpPr>
            <p:spPr bwMode="hidden">
              <a:xfrm>
                <a:off x="5088" y="1039"/>
                <a:ext cx="670" cy="997"/>
              </a:xfrm>
              <a:custGeom>
                <a:avLst/>
                <a:gdLst>
                  <a:gd name="T0" fmla="*/ 22 w 670"/>
                  <a:gd name="T1" fmla="*/ 0 h 997"/>
                  <a:gd name="T2" fmla="*/ 0 w 670"/>
                  <a:gd name="T3" fmla="*/ 4 h 997"/>
                  <a:gd name="T4" fmla="*/ 670 w 670"/>
                  <a:gd name="T5" fmla="*/ 997 h 997"/>
                  <a:gd name="T6" fmla="*/ 670 w 670"/>
                  <a:gd name="T7" fmla="*/ 925 h 997"/>
                  <a:gd name="T8" fmla="*/ 46 w 670"/>
                  <a:gd name="T9" fmla="*/ 0 h 997"/>
                  <a:gd name="T10" fmla="*/ 22 w 670"/>
                  <a:gd name="T11" fmla="*/ 0 h 997"/>
                  <a:gd name="T12" fmla="*/ 22 w 670"/>
                  <a:gd name="T13" fmla="*/ 0 h 99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2" name="Freeform 66"/>
              <p:cNvSpPr>
                <a:spLocks/>
              </p:cNvSpPr>
              <p:nvPr/>
            </p:nvSpPr>
            <p:spPr bwMode="hidden">
              <a:xfrm>
                <a:off x="5412" y="1039"/>
                <a:ext cx="346" cy="487"/>
              </a:xfrm>
              <a:custGeom>
                <a:avLst/>
                <a:gdLst>
                  <a:gd name="T0" fmla="*/ 22 w 346"/>
                  <a:gd name="T1" fmla="*/ 0 h 487"/>
                  <a:gd name="T2" fmla="*/ 0 w 346"/>
                  <a:gd name="T3" fmla="*/ 7 h 487"/>
                  <a:gd name="T4" fmla="*/ 346 w 346"/>
                  <a:gd name="T5" fmla="*/ 487 h 487"/>
                  <a:gd name="T6" fmla="*/ 346 w 346"/>
                  <a:gd name="T7" fmla="*/ 415 h 487"/>
                  <a:gd name="T8" fmla="*/ 46 w 346"/>
                  <a:gd name="T9" fmla="*/ 0 h 487"/>
                  <a:gd name="T10" fmla="*/ 22 w 346"/>
                  <a:gd name="T11" fmla="*/ 0 h 487"/>
                  <a:gd name="T12" fmla="*/ 22 w 346"/>
                  <a:gd name="T13" fmla="*/ 0 h 48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5187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455613" y="1920875"/>
            <a:ext cx="8226425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88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AE373-1D54-41A4-949C-50F31FEB2C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6182154"/>
      </p:ext>
    </p:extLst>
  </p:cSld>
  <p:clrMapOvr>
    <a:masterClrMapping/>
  </p:clrMapOvr>
  <p:transition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9AF73-D884-4ABE-9D13-90A6CC86C2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791768"/>
      </p:ext>
    </p:extLst>
  </p:cSld>
  <p:clrMapOvr>
    <a:masterClrMapping/>
  </p:clrMapOvr>
  <p:transition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CF9565-2C32-45C2-8107-150ED56625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255401"/>
      </p:ext>
    </p:extLst>
  </p:cSld>
  <p:clrMapOvr>
    <a:masterClrMapping/>
  </p:clrMapOvr>
  <p:transition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8BD64-5F47-487D-A155-842273C7A3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5985439"/>
      </p:ext>
    </p:extLst>
  </p:cSld>
  <p:clrMapOvr>
    <a:masterClrMapping/>
  </p:clrMapOvr>
  <p:transition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76D85-5534-4DA9-88C9-C41A87D6AB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016961"/>
      </p:ext>
    </p:extLst>
  </p:cSld>
  <p:clrMapOvr>
    <a:masterClrMapping/>
  </p:clrMapOvr>
  <p:transition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ED86F-53D5-485D-B7E7-CECD353ED3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533946"/>
      </p:ext>
    </p:extLst>
  </p:cSld>
  <p:clrMapOvr>
    <a:masterClrMapping/>
  </p:clrMapOvr>
  <p:transition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265B1-269D-46ED-ADD8-44110B38F7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400236"/>
      </p:ext>
    </p:extLst>
  </p:cSld>
  <p:clrMapOvr>
    <a:masterClrMapping/>
  </p:clrMapOvr>
  <p:transition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757AD-AB11-4C24-9D10-D6657B9169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554473"/>
      </p:ext>
    </p:extLst>
  </p:cSld>
  <p:clrMapOvr>
    <a:masterClrMapping/>
  </p:clrMapOvr>
  <p:transition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2D099-2212-4198-9535-FD41C09BAF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062760"/>
      </p:ext>
    </p:extLst>
  </p:cSld>
  <p:clrMapOvr>
    <a:masterClrMapping/>
  </p:clrMapOvr>
  <p:transition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66633-6D44-4DA7-8254-19E3F847C5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9811391"/>
      </p:ext>
    </p:extLst>
  </p:cSld>
  <p:clrMapOvr>
    <a:masterClrMapping/>
  </p:clrMapOvr>
  <p:transition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2295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5613" y="273050"/>
            <a:ext cx="6018212" cy="58229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E472F4-5846-4E79-9F07-4BC0FD5A60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3053011"/>
      </p:ext>
    </p:extLst>
  </p:cSld>
  <p:clrMapOvr>
    <a:masterClrMapping/>
  </p:clrMapOvr>
  <p:transition>
    <p:pu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5025" y="1598613"/>
            <a:ext cx="4037013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5025" y="3922713"/>
            <a:ext cx="4037013" cy="21732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82D4F-A440-4BD3-ABC5-37BC517918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5394658"/>
      </p:ext>
    </p:extLst>
  </p:cSld>
  <p:clrMapOvr>
    <a:masterClrMapping/>
  </p:clrMapOvr>
  <p:transition>
    <p:pu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5613" y="1598613"/>
            <a:ext cx="4037012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5025" y="1598613"/>
            <a:ext cx="4037013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5613" y="3922713"/>
            <a:ext cx="4037012" cy="21732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3922713"/>
            <a:ext cx="4037013" cy="21732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04408-479B-47D2-82A3-BABC8D4FA2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88659"/>
      </p:ext>
    </p:extLst>
  </p:cSld>
  <p:clrMapOvr>
    <a:masterClrMapping/>
  </p:clrMapOvr>
  <p:transition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63529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4099" name="Freeform 3"/>
            <p:cNvSpPr>
              <a:spLocks/>
            </p:cNvSpPr>
            <p:nvPr userDrawn="1"/>
          </p:nvSpPr>
          <p:spPr bwMode="hidden">
            <a:xfrm>
              <a:off x="0" y="0"/>
              <a:ext cx="5758" cy="1043"/>
            </a:xfrm>
            <a:custGeom>
              <a:avLst/>
              <a:gdLst>
                <a:gd name="T0" fmla="*/ 5740 w 5740"/>
                <a:gd name="T1" fmla="*/ 1043 h 1043"/>
                <a:gd name="T2" fmla="*/ 0 w 5740"/>
                <a:gd name="T3" fmla="*/ 1043 h 1043"/>
                <a:gd name="T4" fmla="*/ 0 w 5740"/>
                <a:gd name="T5" fmla="*/ 0 h 1043"/>
                <a:gd name="T6" fmla="*/ 5740 w 5740"/>
                <a:gd name="T7" fmla="*/ 0 h 1043"/>
                <a:gd name="T8" fmla="*/ 5740 w 5740"/>
                <a:gd name="T9" fmla="*/ 1043 h 1043"/>
                <a:gd name="T10" fmla="*/ 5740 w 5740"/>
                <a:gd name="T11" fmla="*/ 1043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33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4101" name="Freeform 5"/>
              <p:cNvSpPr>
                <a:spLocks/>
              </p:cNvSpPr>
              <p:nvPr userDrawn="1"/>
            </p:nvSpPr>
            <p:spPr bwMode="hidden">
              <a:xfrm>
                <a:off x="1" y="1040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2" name="Freeform 6"/>
              <p:cNvSpPr>
                <a:spLocks/>
              </p:cNvSpPr>
              <p:nvPr userDrawn="1"/>
            </p:nvSpPr>
            <p:spPr bwMode="hidden">
              <a:xfrm>
                <a:off x="0" y="3988"/>
                <a:ext cx="5758" cy="42"/>
              </a:xfrm>
              <a:custGeom>
                <a:avLst/>
                <a:gdLst>
                  <a:gd name="T0" fmla="*/ 0 w 5740"/>
                  <a:gd name="T1" fmla="*/ 42 h 42"/>
                  <a:gd name="T2" fmla="*/ 5740 w 5740"/>
                  <a:gd name="T3" fmla="*/ 42 h 42"/>
                  <a:gd name="T4" fmla="*/ 5740 w 5740"/>
                  <a:gd name="T5" fmla="*/ 0 h 42"/>
                  <a:gd name="T6" fmla="*/ 0 w 5740"/>
                  <a:gd name="T7" fmla="*/ 0 h 42"/>
                  <a:gd name="T8" fmla="*/ 0 w 5740"/>
                  <a:gd name="T9" fmla="*/ 42 h 42"/>
                  <a:gd name="T10" fmla="*/ 0 w 5740"/>
                  <a:gd name="T11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3" name="Freeform 7"/>
              <p:cNvSpPr>
                <a:spLocks/>
              </p:cNvSpPr>
              <p:nvPr userDrawn="1"/>
            </p:nvSpPr>
            <p:spPr bwMode="hidden">
              <a:xfrm>
                <a:off x="0" y="3665"/>
                <a:ext cx="5758" cy="30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4" name="Freeform 8"/>
              <p:cNvSpPr>
                <a:spLocks/>
              </p:cNvSpPr>
              <p:nvPr userDrawn="1"/>
            </p:nvSpPr>
            <p:spPr bwMode="hidden">
              <a:xfrm>
                <a:off x="0" y="3364"/>
                <a:ext cx="5758" cy="30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5" name="Freeform 9"/>
              <p:cNvSpPr>
                <a:spLocks/>
              </p:cNvSpPr>
              <p:nvPr userDrawn="1"/>
            </p:nvSpPr>
            <p:spPr bwMode="hidden">
              <a:xfrm>
                <a:off x="0" y="3105"/>
                <a:ext cx="5758" cy="31"/>
              </a:xfrm>
              <a:custGeom>
                <a:avLst/>
                <a:gdLst>
                  <a:gd name="T0" fmla="*/ 0 w 5740"/>
                  <a:gd name="T1" fmla="*/ 30 h 30"/>
                  <a:gd name="T2" fmla="*/ 5740 w 5740"/>
                  <a:gd name="T3" fmla="*/ 30 h 30"/>
                  <a:gd name="T4" fmla="*/ 5740 w 5740"/>
                  <a:gd name="T5" fmla="*/ 0 h 30"/>
                  <a:gd name="T6" fmla="*/ 0 w 5740"/>
                  <a:gd name="T7" fmla="*/ 0 h 30"/>
                  <a:gd name="T8" fmla="*/ 0 w 5740"/>
                  <a:gd name="T9" fmla="*/ 30 h 30"/>
                  <a:gd name="T10" fmla="*/ 0 w 5740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6" name="Freeform 10"/>
              <p:cNvSpPr>
                <a:spLocks/>
              </p:cNvSpPr>
              <p:nvPr userDrawn="1"/>
            </p:nvSpPr>
            <p:spPr bwMode="hidden">
              <a:xfrm>
                <a:off x="0" y="2859"/>
                <a:ext cx="5758" cy="36"/>
              </a:xfrm>
              <a:custGeom>
                <a:avLst/>
                <a:gdLst>
                  <a:gd name="T0" fmla="*/ 5740 w 5740"/>
                  <a:gd name="T1" fmla="*/ 0 h 36"/>
                  <a:gd name="T2" fmla="*/ 0 w 5740"/>
                  <a:gd name="T3" fmla="*/ 0 h 36"/>
                  <a:gd name="T4" fmla="*/ 0 w 5740"/>
                  <a:gd name="T5" fmla="*/ 36 h 36"/>
                  <a:gd name="T6" fmla="*/ 5740 w 5740"/>
                  <a:gd name="T7" fmla="*/ 36 h 36"/>
                  <a:gd name="T8" fmla="*/ 5740 w 5740"/>
                  <a:gd name="T9" fmla="*/ 0 h 36"/>
                  <a:gd name="T10" fmla="*/ 5740 w 5740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7" name="Freeform 11"/>
              <p:cNvSpPr>
                <a:spLocks/>
              </p:cNvSpPr>
              <p:nvPr userDrawn="1"/>
            </p:nvSpPr>
            <p:spPr bwMode="hidden">
              <a:xfrm>
                <a:off x="0" y="2644"/>
                <a:ext cx="5758" cy="30"/>
              </a:xfrm>
              <a:custGeom>
                <a:avLst/>
                <a:gdLst>
                  <a:gd name="T0" fmla="*/ 5740 w 5740"/>
                  <a:gd name="T1" fmla="*/ 0 h 30"/>
                  <a:gd name="T2" fmla="*/ 0 w 5740"/>
                  <a:gd name="T3" fmla="*/ 0 h 30"/>
                  <a:gd name="T4" fmla="*/ 0 w 5740"/>
                  <a:gd name="T5" fmla="*/ 30 h 30"/>
                  <a:gd name="T6" fmla="*/ 5740 w 5740"/>
                  <a:gd name="T7" fmla="*/ 30 h 30"/>
                  <a:gd name="T8" fmla="*/ 5740 w 5740"/>
                  <a:gd name="T9" fmla="*/ 0 h 30"/>
                  <a:gd name="T10" fmla="*/ 5740 w 5740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8" name="Freeform 12"/>
              <p:cNvSpPr>
                <a:spLocks/>
              </p:cNvSpPr>
              <p:nvPr userDrawn="1"/>
            </p:nvSpPr>
            <p:spPr bwMode="hidden">
              <a:xfrm>
                <a:off x="0" y="2433"/>
                <a:ext cx="5758" cy="36"/>
              </a:xfrm>
              <a:custGeom>
                <a:avLst/>
                <a:gdLst>
                  <a:gd name="T0" fmla="*/ 5740 w 5740"/>
                  <a:gd name="T1" fmla="*/ 0 h 36"/>
                  <a:gd name="T2" fmla="*/ 0 w 5740"/>
                  <a:gd name="T3" fmla="*/ 0 h 36"/>
                  <a:gd name="T4" fmla="*/ 0 w 5740"/>
                  <a:gd name="T5" fmla="*/ 36 h 36"/>
                  <a:gd name="T6" fmla="*/ 5740 w 5740"/>
                  <a:gd name="T7" fmla="*/ 36 h 36"/>
                  <a:gd name="T8" fmla="*/ 5740 w 5740"/>
                  <a:gd name="T9" fmla="*/ 0 h 36"/>
                  <a:gd name="T10" fmla="*/ 5740 w 5740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9" name="Freeform 13"/>
              <p:cNvSpPr>
                <a:spLocks/>
              </p:cNvSpPr>
              <p:nvPr userDrawn="1"/>
            </p:nvSpPr>
            <p:spPr bwMode="hidden">
              <a:xfrm>
                <a:off x="0" y="2259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10" name="Freeform 14"/>
              <p:cNvSpPr>
                <a:spLocks/>
              </p:cNvSpPr>
              <p:nvPr userDrawn="1"/>
            </p:nvSpPr>
            <p:spPr bwMode="hidden">
              <a:xfrm>
                <a:off x="0" y="2090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11" name="Freeform 15"/>
              <p:cNvSpPr>
                <a:spLocks/>
              </p:cNvSpPr>
              <p:nvPr userDrawn="1"/>
            </p:nvSpPr>
            <p:spPr bwMode="hidden">
              <a:xfrm>
                <a:off x="0" y="1928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12" name="Freeform 16"/>
              <p:cNvSpPr>
                <a:spLocks/>
              </p:cNvSpPr>
              <p:nvPr userDrawn="1"/>
            </p:nvSpPr>
            <p:spPr bwMode="hidden">
              <a:xfrm>
                <a:off x="0" y="1645"/>
                <a:ext cx="5758" cy="12"/>
              </a:xfrm>
              <a:custGeom>
                <a:avLst/>
                <a:gdLst>
                  <a:gd name="T0" fmla="*/ 5740 w 5740"/>
                  <a:gd name="T1" fmla="*/ 0 h 12"/>
                  <a:gd name="T2" fmla="*/ 0 w 5740"/>
                  <a:gd name="T3" fmla="*/ 0 h 12"/>
                  <a:gd name="T4" fmla="*/ 0 w 5740"/>
                  <a:gd name="T5" fmla="*/ 12 h 12"/>
                  <a:gd name="T6" fmla="*/ 5740 w 5740"/>
                  <a:gd name="T7" fmla="*/ 12 h 12"/>
                  <a:gd name="T8" fmla="*/ 5740 w 5740"/>
                  <a:gd name="T9" fmla="*/ 0 h 12"/>
                  <a:gd name="T10" fmla="*/ 5740 w 574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13" name="Freeform 17"/>
              <p:cNvSpPr>
                <a:spLocks/>
              </p:cNvSpPr>
              <p:nvPr userDrawn="1"/>
            </p:nvSpPr>
            <p:spPr bwMode="hidden">
              <a:xfrm>
                <a:off x="0" y="1778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14" name="Freeform 18"/>
              <p:cNvSpPr>
                <a:spLocks/>
              </p:cNvSpPr>
              <p:nvPr userDrawn="1"/>
            </p:nvSpPr>
            <p:spPr bwMode="hidden">
              <a:xfrm>
                <a:off x="0" y="1520"/>
                <a:ext cx="5758" cy="12"/>
              </a:xfrm>
              <a:custGeom>
                <a:avLst/>
                <a:gdLst>
                  <a:gd name="T0" fmla="*/ 5740 w 5740"/>
                  <a:gd name="T1" fmla="*/ 0 h 12"/>
                  <a:gd name="T2" fmla="*/ 0 w 5740"/>
                  <a:gd name="T3" fmla="*/ 0 h 12"/>
                  <a:gd name="T4" fmla="*/ 0 w 5740"/>
                  <a:gd name="T5" fmla="*/ 12 h 12"/>
                  <a:gd name="T6" fmla="*/ 5740 w 5740"/>
                  <a:gd name="T7" fmla="*/ 12 h 12"/>
                  <a:gd name="T8" fmla="*/ 5740 w 5740"/>
                  <a:gd name="T9" fmla="*/ 0 h 12"/>
                  <a:gd name="T10" fmla="*/ 5740 w 574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15" name="Freeform 19"/>
              <p:cNvSpPr>
                <a:spLocks/>
              </p:cNvSpPr>
              <p:nvPr userDrawn="1"/>
            </p:nvSpPr>
            <p:spPr bwMode="hidden">
              <a:xfrm>
                <a:off x="0" y="1394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16" name="Freeform 20"/>
              <p:cNvSpPr>
                <a:spLocks/>
              </p:cNvSpPr>
              <p:nvPr userDrawn="1"/>
            </p:nvSpPr>
            <p:spPr bwMode="hidden">
              <a:xfrm>
                <a:off x="0" y="1280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17" name="Freeform 21"/>
              <p:cNvSpPr>
                <a:spLocks/>
              </p:cNvSpPr>
              <p:nvPr userDrawn="1"/>
            </p:nvSpPr>
            <p:spPr bwMode="hidden">
              <a:xfrm>
                <a:off x="0" y="1177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18" name="Freeform 22"/>
              <p:cNvSpPr>
                <a:spLocks/>
              </p:cNvSpPr>
              <p:nvPr userDrawn="1"/>
            </p:nvSpPr>
            <p:spPr bwMode="hidden">
              <a:xfrm>
                <a:off x="0" y="24"/>
                <a:ext cx="5758" cy="30"/>
              </a:xfrm>
              <a:custGeom>
                <a:avLst/>
                <a:gdLst>
                  <a:gd name="T0" fmla="*/ 5740 w 5740"/>
                  <a:gd name="T1" fmla="*/ 0 h 30"/>
                  <a:gd name="T2" fmla="*/ 0 w 5740"/>
                  <a:gd name="T3" fmla="*/ 0 h 30"/>
                  <a:gd name="T4" fmla="*/ 0 w 5740"/>
                  <a:gd name="T5" fmla="*/ 30 h 30"/>
                  <a:gd name="T6" fmla="*/ 5740 w 5740"/>
                  <a:gd name="T7" fmla="*/ 30 h 30"/>
                  <a:gd name="T8" fmla="*/ 5740 w 5740"/>
                  <a:gd name="T9" fmla="*/ 0 h 30"/>
                  <a:gd name="T10" fmla="*/ 5740 w 5740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19" name="Freeform 23"/>
              <p:cNvSpPr>
                <a:spLocks/>
              </p:cNvSpPr>
              <p:nvPr userDrawn="1"/>
            </p:nvSpPr>
            <p:spPr bwMode="hidden">
              <a:xfrm>
                <a:off x="0" y="186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20" name="Freeform 24"/>
              <p:cNvSpPr>
                <a:spLocks/>
              </p:cNvSpPr>
              <p:nvPr userDrawn="1"/>
            </p:nvSpPr>
            <p:spPr bwMode="hidden">
              <a:xfrm>
                <a:off x="0" y="475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21" name="Freeform 25"/>
              <p:cNvSpPr>
                <a:spLocks/>
              </p:cNvSpPr>
              <p:nvPr userDrawn="1"/>
            </p:nvSpPr>
            <p:spPr bwMode="hidden">
              <a:xfrm>
                <a:off x="0" y="337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22" name="Freeform 26"/>
              <p:cNvSpPr>
                <a:spLocks/>
              </p:cNvSpPr>
              <p:nvPr userDrawn="1"/>
            </p:nvSpPr>
            <p:spPr bwMode="hidden">
              <a:xfrm>
                <a:off x="0" y="600"/>
                <a:ext cx="5758" cy="24"/>
              </a:xfrm>
              <a:custGeom>
                <a:avLst/>
                <a:gdLst>
                  <a:gd name="T0" fmla="*/ 5740 w 5740"/>
                  <a:gd name="T1" fmla="*/ 0 h 24"/>
                  <a:gd name="T2" fmla="*/ 0 w 5740"/>
                  <a:gd name="T3" fmla="*/ 0 h 24"/>
                  <a:gd name="T4" fmla="*/ 0 w 5740"/>
                  <a:gd name="T5" fmla="*/ 24 h 24"/>
                  <a:gd name="T6" fmla="*/ 5740 w 5740"/>
                  <a:gd name="T7" fmla="*/ 24 h 24"/>
                  <a:gd name="T8" fmla="*/ 5740 w 5740"/>
                  <a:gd name="T9" fmla="*/ 0 h 24"/>
                  <a:gd name="T10" fmla="*/ 5740 w 5740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23" name="Freeform 27"/>
              <p:cNvSpPr>
                <a:spLocks/>
              </p:cNvSpPr>
              <p:nvPr userDrawn="1"/>
            </p:nvSpPr>
            <p:spPr bwMode="hidden">
              <a:xfrm>
                <a:off x="0" y="727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24" name="Freeform 28"/>
              <p:cNvSpPr>
                <a:spLocks/>
              </p:cNvSpPr>
              <p:nvPr userDrawn="1"/>
            </p:nvSpPr>
            <p:spPr bwMode="hidden">
              <a:xfrm>
                <a:off x="0" y="841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25" name="Freeform 29"/>
              <p:cNvSpPr>
                <a:spLocks/>
              </p:cNvSpPr>
              <p:nvPr userDrawn="1"/>
            </p:nvSpPr>
            <p:spPr bwMode="hidden">
              <a:xfrm>
                <a:off x="0" y="943"/>
                <a:ext cx="5758" cy="18"/>
              </a:xfrm>
              <a:custGeom>
                <a:avLst/>
                <a:gdLst>
                  <a:gd name="T0" fmla="*/ 5740 w 5740"/>
                  <a:gd name="T1" fmla="*/ 0 h 18"/>
                  <a:gd name="T2" fmla="*/ 0 w 5740"/>
                  <a:gd name="T3" fmla="*/ 0 h 18"/>
                  <a:gd name="T4" fmla="*/ 0 w 5740"/>
                  <a:gd name="T5" fmla="*/ 18 h 18"/>
                  <a:gd name="T6" fmla="*/ 5740 w 5740"/>
                  <a:gd name="T7" fmla="*/ 18 h 18"/>
                  <a:gd name="T8" fmla="*/ 5740 w 5740"/>
                  <a:gd name="T9" fmla="*/ 0 h 18"/>
                  <a:gd name="T10" fmla="*/ 5740 w 5740"/>
                  <a:gd name="T1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grpSp>
            <p:nvGrpSpPr>
              <p:cNvPr id="1059" name="Group 30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4127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>
                    <a:gd name="T0" fmla="*/ 18 w 42"/>
                    <a:gd name="T1" fmla="*/ 1043 h 1043"/>
                    <a:gd name="T2" fmla="*/ 42 w 42"/>
                    <a:gd name="T3" fmla="*/ 1043 h 1043"/>
                    <a:gd name="T4" fmla="*/ 42 w 42"/>
                    <a:gd name="T5" fmla="*/ 0 h 1043"/>
                    <a:gd name="T6" fmla="*/ 0 w 42"/>
                    <a:gd name="T7" fmla="*/ 0 h 1043"/>
                    <a:gd name="T8" fmla="*/ 0 w 42"/>
                    <a:gd name="T9" fmla="*/ 1043 h 1043"/>
                    <a:gd name="T10" fmla="*/ 18 w 42"/>
                    <a:gd name="T11" fmla="*/ 1043 h 1043"/>
                    <a:gd name="T12" fmla="*/ 18 w 42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28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>
                    <a:gd name="T0" fmla="*/ 131 w 155"/>
                    <a:gd name="T1" fmla="*/ 1043 h 1043"/>
                    <a:gd name="T2" fmla="*/ 155 w 155"/>
                    <a:gd name="T3" fmla="*/ 1043 h 1043"/>
                    <a:gd name="T4" fmla="*/ 42 w 155"/>
                    <a:gd name="T5" fmla="*/ 0 h 1043"/>
                    <a:gd name="T6" fmla="*/ 0 w 155"/>
                    <a:gd name="T7" fmla="*/ 0 h 1043"/>
                    <a:gd name="T8" fmla="*/ 113 w 155"/>
                    <a:gd name="T9" fmla="*/ 1043 h 1043"/>
                    <a:gd name="T10" fmla="*/ 131 w 155"/>
                    <a:gd name="T11" fmla="*/ 1043 h 1043"/>
                    <a:gd name="T12" fmla="*/ 131 w 155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29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>
                    <a:gd name="T0" fmla="*/ 221 w 239"/>
                    <a:gd name="T1" fmla="*/ 1043 h 1043"/>
                    <a:gd name="T2" fmla="*/ 239 w 239"/>
                    <a:gd name="T3" fmla="*/ 1043 h 1043"/>
                    <a:gd name="T4" fmla="*/ 36 w 239"/>
                    <a:gd name="T5" fmla="*/ 0 h 1043"/>
                    <a:gd name="T6" fmla="*/ 0 w 239"/>
                    <a:gd name="T7" fmla="*/ 0 h 1043"/>
                    <a:gd name="T8" fmla="*/ 203 w 239"/>
                    <a:gd name="T9" fmla="*/ 1043 h 1043"/>
                    <a:gd name="T10" fmla="*/ 221 w 239"/>
                    <a:gd name="T11" fmla="*/ 1043 h 1043"/>
                    <a:gd name="T12" fmla="*/ 221 w 2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30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>
                    <a:gd name="T0" fmla="*/ 334 w 352"/>
                    <a:gd name="T1" fmla="*/ 1043 h 1043"/>
                    <a:gd name="T2" fmla="*/ 352 w 352"/>
                    <a:gd name="T3" fmla="*/ 1043 h 1043"/>
                    <a:gd name="T4" fmla="*/ 41 w 352"/>
                    <a:gd name="T5" fmla="*/ 0 h 1043"/>
                    <a:gd name="T6" fmla="*/ 0 w 352"/>
                    <a:gd name="T7" fmla="*/ 0 h 1043"/>
                    <a:gd name="T8" fmla="*/ 311 w 352"/>
                    <a:gd name="T9" fmla="*/ 1043 h 1043"/>
                    <a:gd name="T10" fmla="*/ 334 w 352"/>
                    <a:gd name="T11" fmla="*/ 1043 h 1043"/>
                    <a:gd name="T12" fmla="*/ 334 w 352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31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>
                    <a:gd name="T0" fmla="*/ 425 w 449"/>
                    <a:gd name="T1" fmla="*/ 1043 h 1043"/>
                    <a:gd name="T2" fmla="*/ 449 w 449"/>
                    <a:gd name="T3" fmla="*/ 1043 h 1043"/>
                    <a:gd name="T4" fmla="*/ 42 w 449"/>
                    <a:gd name="T5" fmla="*/ 0 h 1043"/>
                    <a:gd name="T6" fmla="*/ 0 w 449"/>
                    <a:gd name="T7" fmla="*/ 0 h 1043"/>
                    <a:gd name="T8" fmla="*/ 407 w 449"/>
                    <a:gd name="T9" fmla="*/ 1043 h 1043"/>
                    <a:gd name="T10" fmla="*/ 425 w 449"/>
                    <a:gd name="T11" fmla="*/ 1043 h 1043"/>
                    <a:gd name="T12" fmla="*/ 425 w 44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32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>
                    <a:gd name="T0" fmla="*/ 520 w 538"/>
                    <a:gd name="T1" fmla="*/ 1043 h 1043"/>
                    <a:gd name="T2" fmla="*/ 538 w 538"/>
                    <a:gd name="T3" fmla="*/ 1043 h 1043"/>
                    <a:gd name="T4" fmla="*/ 41 w 538"/>
                    <a:gd name="T5" fmla="*/ 0 h 1043"/>
                    <a:gd name="T6" fmla="*/ 0 w 538"/>
                    <a:gd name="T7" fmla="*/ 0 h 1043"/>
                    <a:gd name="T8" fmla="*/ 496 w 538"/>
                    <a:gd name="T9" fmla="*/ 1043 h 1043"/>
                    <a:gd name="T10" fmla="*/ 520 w 538"/>
                    <a:gd name="T11" fmla="*/ 1043 h 1043"/>
                    <a:gd name="T12" fmla="*/ 520 w 53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33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>
                    <a:gd name="T0" fmla="*/ 622 w 640"/>
                    <a:gd name="T1" fmla="*/ 1043 h 1043"/>
                    <a:gd name="T2" fmla="*/ 640 w 640"/>
                    <a:gd name="T3" fmla="*/ 1043 h 1043"/>
                    <a:gd name="T4" fmla="*/ 48 w 640"/>
                    <a:gd name="T5" fmla="*/ 0 h 1043"/>
                    <a:gd name="T6" fmla="*/ 0 w 640"/>
                    <a:gd name="T7" fmla="*/ 0 h 1043"/>
                    <a:gd name="T8" fmla="*/ 598 w 640"/>
                    <a:gd name="T9" fmla="*/ 1043 h 1043"/>
                    <a:gd name="T10" fmla="*/ 622 w 640"/>
                    <a:gd name="T11" fmla="*/ 1043 h 1043"/>
                    <a:gd name="T12" fmla="*/ 622 w 640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34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>
                    <a:gd name="T0" fmla="*/ 604 w 628"/>
                    <a:gd name="T1" fmla="*/ 935 h 935"/>
                    <a:gd name="T2" fmla="*/ 628 w 628"/>
                    <a:gd name="T3" fmla="*/ 935 h 935"/>
                    <a:gd name="T4" fmla="*/ 0 w 628"/>
                    <a:gd name="T5" fmla="*/ 0 h 935"/>
                    <a:gd name="T6" fmla="*/ 0 w 628"/>
                    <a:gd name="T7" fmla="*/ 66 h 935"/>
                    <a:gd name="T8" fmla="*/ 580 w 628"/>
                    <a:gd name="T9" fmla="*/ 935 h 935"/>
                    <a:gd name="T10" fmla="*/ 604 w 628"/>
                    <a:gd name="T11" fmla="*/ 935 h 935"/>
                    <a:gd name="T12" fmla="*/ 604 w 628"/>
                    <a:gd name="T13" fmla="*/ 935 h 9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35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>
                    <a:gd name="T0" fmla="*/ 18 w 155"/>
                    <a:gd name="T1" fmla="*/ 1043 h 1043"/>
                    <a:gd name="T2" fmla="*/ 42 w 155"/>
                    <a:gd name="T3" fmla="*/ 1043 h 1043"/>
                    <a:gd name="T4" fmla="*/ 155 w 155"/>
                    <a:gd name="T5" fmla="*/ 0 h 1043"/>
                    <a:gd name="T6" fmla="*/ 114 w 155"/>
                    <a:gd name="T7" fmla="*/ 0 h 1043"/>
                    <a:gd name="T8" fmla="*/ 0 w 155"/>
                    <a:gd name="T9" fmla="*/ 1043 h 1043"/>
                    <a:gd name="T10" fmla="*/ 18 w 155"/>
                    <a:gd name="T11" fmla="*/ 1043 h 1043"/>
                    <a:gd name="T12" fmla="*/ 18 w 155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36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>
                    <a:gd name="T0" fmla="*/ 18 w 239"/>
                    <a:gd name="T1" fmla="*/ 1043 h 1043"/>
                    <a:gd name="T2" fmla="*/ 36 w 239"/>
                    <a:gd name="T3" fmla="*/ 1043 h 1043"/>
                    <a:gd name="T4" fmla="*/ 239 w 239"/>
                    <a:gd name="T5" fmla="*/ 0 h 1043"/>
                    <a:gd name="T6" fmla="*/ 203 w 239"/>
                    <a:gd name="T7" fmla="*/ 0 h 1043"/>
                    <a:gd name="T8" fmla="*/ 0 w 239"/>
                    <a:gd name="T9" fmla="*/ 1043 h 1043"/>
                    <a:gd name="T10" fmla="*/ 18 w 239"/>
                    <a:gd name="T11" fmla="*/ 1043 h 1043"/>
                    <a:gd name="T12" fmla="*/ 18 w 2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37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>
                    <a:gd name="T0" fmla="*/ 24 w 358"/>
                    <a:gd name="T1" fmla="*/ 1043 h 1043"/>
                    <a:gd name="T2" fmla="*/ 42 w 358"/>
                    <a:gd name="T3" fmla="*/ 1043 h 1043"/>
                    <a:gd name="T4" fmla="*/ 358 w 358"/>
                    <a:gd name="T5" fmla="*/ 0 h 1043"/>
                    <a:gd name="T6" fmla="*/ 317 w 358"/>
                    <a:gd name="T7" fmla="*/ 0 h 1043"/>
                    <a:gd name="T8" fmla="*/ 0 w 358"/>
                    <a:gd name="T9" fmla="*/ 1043 h 1043"/>
                    <a:gd name="T10" fmla="*/ 24 w 358"/>
                    <a:gd name="T11" fmla="*/ 1043 h 1043"/>
                    <a:gd name="T12" fmla="*/ 24 w 35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38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>
                    <a:gd name="T0" fmla="*/ 18 w 448"/>
                    <a:gd name="T1" fmla="*/ 1043 h 1043"/>
                    <a:gd name="T2" fmla="*/ 41 w 448"/>
                    <a:gd name="T3" fmla="*/ 1043 h 1043"/>
                    <a:gd name="T4" fmla="*/ 448 w 448"/>
                    <a:gd name="T5" fmla="*/ 0 h 1043"/>
                    <a:gd name="T6" fmla="*/ 406 w 448"/>
                    <a:gd name="T7" fmla="*/ 0 h 1043"/>
                    <a:gd name="T8" fmla="*/ 0 w 448"/>
                    <a:gd name="T9" fmla="*/ 1043 h 1043"/>
                    <a:gd name="T10" fmla="*/ 18 w 448"/>
                    <a:gd name="T11" fmla="*/ 1043 h 1043"/>
                    <a:gd name="T12" fmla="*/ 18 w 448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39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>
                    <a:gd name="T0" fmla="*/ 18 w 539"/>
                    <a:gd name="T1" fmla="*/ 1043 h 1043"/>
                    <a:gd name="T2" fmla="*/ 42 w 539"/>
                    <a:gd name="T3" fmla="*/ 1043 h 1043"/>
                    <a:gd name="T4" fmla="*/ 539 w 539"/>
                    <a:gd name="T5" fmla="*/ 0 h 1043"/>
                    <a:gd name="T6" fmla="*/ 497 w 539"/>
                    <a:gd name="T7" fmla="*/ 0 h 1043"/>
                    <a:gd name="T8" fmla="*/ 0 w 539"/>
                    <a:gd name="T9" fmla="*/ 1043 h 1043"/>
                    <a:gd name="T10" fmla="*/ 18 w 539"/>
                    <a:gd name="T11" fmla="*/ 1043 h 1043"/>
                    <a:gd name="T12" fmla="*/ 18 w 539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40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>
                    <a:gd name="T0" fmla="*/ 18 w 640"/>
                    <a:gd name="T1" fmla="*/ 1043 h 1043"/>
                    <a:gd name="T2" fmla="*/ 42 w 640"/>
                    <a:gd name="T3" fmla="*/ 1043 h 1043"/>
                    <a:gd name="T4" fmla="*/ 640 w 640"/>
                    <a:gd name="T5" fmla="*/ 0 h 1043"/>
                    <a:gd name="T6" fmla="*/ 592 w 640"/>
                    <a:gd name="T7" fmla="*/ 0 h 1043"/>
                    <a:gd name="T8" fmla="*/ 0 w 640"/>
                    <a:gd name="T9" fmla="*/ 1043 h 1043"/>
                    <a:gd name="T10" fmla="*/ 18 w 640"/>
                    <a:gd name="T11" fmla="*/ 1043 h 1043"/>
                    <a:gd name="T12" fmla="*/ 18 w 640"/>
                    <a:gd name="T13" fmla="*/ 1043 h 10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41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>
                    <a:gd name="T0" fmla="*/ 24 w 670"/>
                    <a:gd name="T1" fmla="*/ 995 h 995"/>
                    <a:gd name="T2" fmla="*/ 48 w 670"/>
                    <a:gd name="T3" fmla="*/ 995 h 995"/>
                    <a:gd name="T4" fmla="*/ 670 w 670"/>
                    <a:gd name="T5" fmla="*/ 72 h 995"/>
                    <a:gd name="T6" fmla="*/ 670 w 670"/>
                    <a:gd name="T7" fmla="*/ 0 h 995"/>
                    <a:gd name="T8" fmla="*/ 0 w 670"/>
                    <a:gd name="T9" fmla="*/ 995 h 995"/>
                    <a:gd name="T10" fmla="*/ 24 w 670"/>
                    <a:gd name="T11" fmla="*/ 995 h 995"/>
                    <a:gd name="T12" fmla="*/ 24 w 670"/>
                    <a:gd name="T13" fmla="*/ 995 h 9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grpSp>
            <p:nvGrpSpPr>
              <p:cNvPr id="1060" name="Group 46"/>
              <p:cNvGrpSpPr>
                <a:grpSpLocks/>
              </p:cNvGrpSpPr>
              <p:nvPr userDrawn="1"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1079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>
                    <a:gd name="T0" fmla="*/ 283 w 305"/>
                    <a:gd name="T1" fmla="*/ 428 h 426"/>
                    <a:gd name="T2" fmla="*/ 307 w 305"/>
                    <a:gd name="T3" fmla="*/ 428 h 426"/>
                    <a:gd name="T4" fmla="*/ 0 w 305"/>
                    <a:gd name="T5" fmla="*/ 0 h 426"/>
                    <a:gd name="T6" fmla="*/ 0 w 305"/>
                    <a:gd name="T7" fmla="*/ 66 h 426"/>
                    <a:gd name="T8" fmla="*/ 253 w 305"/>
                    <a:gd name="T9" fmla="*/ 428 h 426"/>
                    <a:gd name="T10" fmla="*/ 283 w 305"/>
                    <a:gd name="T11" fmla="*/ 428 h 426"/>
                    <a:gd name="T12" fmla="*/ 283 w 305"/>
                    <a:gd name="T13" fmla="*/ 428 h 42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80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>
                    <a:gd name="T0" fmla="*/ 24 w 347"/>
                    <a:gd name="T1" fmla="*/ 488 h 486"/>
                    <a:gd name="T2" fmla="*/ 48 w 347"/>
                    <a:gd name="T3" fmla="*/ 488 h 486"/>
                    <a:gd name="T4" fmla="*/ 349 w 347"/>
                    <a:gd name="T5" fmla="*/ 72 h 486"/>
                    <a:gd name="T6" fmla="*/ 349 w 347"/>
                    <a:gd name="T7" fmla="*/ 0 h 486"/>
                    <a:gd name="T8" fmla="*/ 0 w 347"/>
                    <a:gd name="T9" fmla="*/ 488 h 486"/>
                    <a:gd name="T10" fmla="*/ 24 w 347"/>
                    <a:gd name="T11" fmla="*/ 488 h 486"/>
                    <a:gd name="T12" fmla="*/ 24 w 347"/>
                    <a:gd name="T13" fmla="*/ 488 h 48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grpSp>
            <p:nvGrpSpPr>
              <p:cNvPr id="1061" name="Group 49"/>
              <p:cNvGrpSpPr>
                <a:grpSpLocks/>
              </p:cNvGrpSpPr>
              <p:nvPr userDrawn="1"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4146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>
                    <a:gd name="T0" fmla="*/ 18 w 42"/>
                    <a:gd name="T1" fmla="*/ 0 h 3273"/>
                    <a:gd name="T2" fmla="*/ 0 w 42"/>
                    <a:gd name="T3" fmla="*/ 0 h 3273"/>
                    <a:gd name="T4" fmla="*/ 0 w 42"/>
                    <a:gd name="T5" fmla="*/ 3273 h 3273"/>
                    <a:gd name="T6" fmla="*/ 42 w 42"/>
                    <a:gd name="T7" fmla="*/ 3273 h 3273"/>
                    <a:gd name="T8" fmla="*/ 42 w 42"/>
                    <a:gd name="T9" fmla="*/ 0 h 3273"/>
                    <a:gd name="T10" fmla="*/ 18 w 42"/>
                    <a:gd name="T11" fmla="*/ 0 h 3273"/>
                    <a:gd name="T12" fmla="*/ 18 w 42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47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>
                    <a:gd name="T0" fmla="*/ 376 w 400"/>
                    <a:gd name="T1" fmla="*/ 0 h 3273"/>
                    <a:gd name="T2" fmla="*/ 358 w 400"/>
                    <a:gd name="T3" fmla="*/ 0 h 3273"/>
                    <a:gd name="T4" fmla="*/ 0 w 400"/>
                    <a:gd name="T5" fmla="*/ 3273 h 3273"/>
                    <a:gd name="T6" fmla="*/ 41 w 400"/>
                    <a:gd name="T7" fmla="*/ 3273 h 3273"/>
                    <a:gd name="T8" fmla="*/ 400 w 400"/>
                    <a:gd name="T9" fmla="*/ 0 h 3273"/>
                    <a:gd name="T10" fmla="*/ 376 w 400"/>
                    <a:gd name="T11" fmla="*/ 0 h 3273"/>
                    <a:gd name="T12" fmla="*/ 376 w 400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48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>
                    <a:gd name="T0" fmla="*/ 657 w 675"/>
                    <a:gd name="T1" fmla="*/ 0 h 3273"/>
                    <a:gd name="T2" fmla="*/ 639 w 675"/>
                    <a:gd name="T3" fmla="*/ 0 h 3273"/>
                    <a:gd name="T4" fmla="*/ 0 w 675"/>
                    <a:gd name="T5" fmla="*/ 3273 h 3273"/>
                    <a:gd name="T6" fmla="*/ 42 w 675"/>
                    <a:gd name="T7" fmla="*/ 3273 h 3273"/>
                    <a:gd name="T8" fmla="*/ 675 w 675"/>
                    <a:gd name="T9" fmla="*/ 0 h 3273"/>
                    <a:gd name="T10" fmla="*/ 657 w 675"/>
                    <a:gd name="T11" fmla="*/ 0 h 3273"/>
                    <a:gd name="T12" fmla="*/ 657 w 675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49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>
                    <a:gd name="T0" fmla="*/ 1013 w 1031"/>
                    <a:gd name="T1" fmla="*/ 0 h 3280"/>
                    <a:gd name="T2" fmla="*/ 990 w 1031"/>
                    <a:gd name="T3" fmla="*/ 0 h 3280"/>
                    <a:gd name="T4" fmla="*/ 0 w 1031"/>
                    <a:gd name="T5" fmla="*/ 3280 h 3280"/>
                    <a:gd name="T6" fmla="*/ 42 w 1031"/>
                    <a:gd name="T7" fmla="*/ 3280 h 3280"/>
                    <a:gd name="T8" fmla="*/ 1031 w 1031"/>
                    <a:gd name="T9" fmla="*/ 4 h 3280"/>
                    <a:gd name="T10" fmla="*/ 1013 w 1031"/>
                    <a:gd name="T11" fmla="*/ 0 h 3280"/>
                    <a:gd name="T12" fmla="*/ 1013 w 1031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50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>
                    <a:gd name="T0" fmla="*/ 1296 w 1319"/>
                    <a:gd name="T1" fmla="*/ 0 h 3280"/>
                    <a:gd name="T2" fmla="*/ 1278 w 1319"/>
                    <a:gd name="T3" fmla="*/ 0 h 3280"/>
                    <a:gd name="T4" fmla="*/ 0 w 1319"/>
                    <a:gd name="T5" fmla="*/ 3280 h 3280"/>
                    <a:gd name="T6" fmla="*/ 42 w 1319"/>
                    <a:gd name="T7" fmla="*/ 3280 h 3280"/>
                    <a:gd name="T8" fmla="*/ 1319 w 1319"/>
                    <a:gd name="T9" fmla="*/ 5 h 3280"/>
                    <a:gd name="T10" fmla="*/ 1296 w 1319"/>
                    <a:gd name="T11" fmla="*/ 0 h 3280"/>
                    <a:gd name="T12" fmla="*/ 1296 w 1319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51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>
                    <a:gd name="T0" fmla="*/ 18 w 401"/>
                    <a:gd name="T1" fmla="*/ 0 h 3273"/>
                    <a:gd name="T2" fmla="*/ 0 w 401"/>
                    <a:gd name="T3" fmla="*/ 0 h 3273"/>
                    <a:gd name="T4" fmla="*/ 359 w 401"/>
                    <a:gd name="T5" fmla="*/ 3273 h 3273"/>
                    <a:gd name="T6" fmla="*/ 401 w 401"/>
                    <a:gd name="T7" fmla="*/ 3273 h 3273"/>
                    <a:gd name="T8" fmla="*/ 42 w 401"/>
                    <a:gd name="T9" fmla="*/ 0 h 3273"/>
                    <a:gd name="T10" fmla="*/ 18 w 401"/>
                    <a:gd name="T11" fmla="*/ 0 h 3273"/>
                    <a:gd name="T12" fmla="*/ 18 w 401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52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>
                    <a:gd name="T0" fmla="*/ 18 w 675"/>
                    <a:gd name="T1" fmla="*/ 0 h 3273"/>
                    <a:gd name="T2" fmla="*/ 0 w 675"/>
                    <a:gd name="T3" fmla="*/ 0 h 3273"/>
                    <a:gd name="T4" fmla="*/ 640 w 675"/>
                    <a:gd name="T5" fmla="*/ 3273 h 3273"/>
                    <a:gd name="T6" fmla="*/ 675 w 675"/>
                    <a:gd name="T7" fmla="*/ 3273 h 3273"/>
                    <a:gd name="T8" fmla="*/ 36 w 675"/>
                    <a:gd name="T9" fmla="*/ 0 h 3273"/>
                    <a:gd name="T10" fmla="*/ 18 w 675"/>
                    <a:gd name="T11" fmla="*/ 0 h 3273"/>
                    <a:gd name="T12" fmla="*/ 18 w 675"/>
                    <a:gd name="T13" fmla="*/ 0 h 3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53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>
                    <a:gd name="T0" fmla="*/ 23 w 1036"/>
                    <a:gd name="T1" fmla="*/ 0 h 3280"/>
                    <a:gd name="T2" fmla="*/ 0 w 1036"/>
                    <a:gd name="T3" fmla="*/ 5 h 3280"/>
                    <a:gd name="T4" fmla="*/ 994 w 1036"/>
                    <a:gd name="T5" fmla="*/ 3280 h 3280"/>
                    <a:gd name="T6" fmla="*/ 1036 w 1036"/>
                    <a:gd name="T7" fmla="*/ 3280 h 3280"/>
                    <a:gd name="T8" fmla="*/ 41 w 1036"/>
                    <a:gd name="T9" fmla="*/ 0 h 3280"/>
                    <a:gd name="T10" fmla="*/ 23 w 1036"/>
                    <a:gd name="T11" fmla="*/ 0 h 3280"/>
                    <a:gd name="T12" fmla="*/ 23 w 1036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154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>
                    <a:gd name="T0" fmla="*/ 20 w 1327"/>
                    <a:gd name="T1" fmla="*/ 0 h 3280"/>
                    <a:gd name="T2" fmla="*/ 0 w 1327"/>
                    <a:gd name="T3" fmla="*/ 7 h 3280"/>
                    <a:gd name="T4" fmla="*/ 1285 w 1327"/>
                    <a:gd name="T5" fmla="*/ 3280 h 3280"/>
                    <a:gd name="T6" fmla="*/ 1327 w 1327"/>
                    <a:gd name="T7" fmla="*/ 3280 h 3280"/>
                    <a:gd name="T8" fmla="*/ 43 w 1327"/>
                    <a:gd name="T9" fmla="*/ 0 h 3280"/>
                    <a:gd name="T10" fmla="*/ 20 w 1327"/>
                    <a:gd name="T11" fmla="*/ 0 h 3280"/>
                    <a:gd name="T12" fmla="*/ 20 w 1327"/>
                    <a:gd name="T13" fmla="*/ 0 h 32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sp>
            <p:nvSpPr>
              <p:cNvPr id="4155" name="Freeform 59"/>
              <p:cNvSpPr>
                <a:spLocks/>
              </p:cNvSpPr>
              <p:nvPr userDrawn="1"/>
            </p:nvSpPr>
            <p:spPr bwMode="hidden">
              <a:xfrm>
                <a:off x="0" y="1039"/>
                <a:ext cx="1254" cy="2632"/>
              </a:xfrm>
              <a:custGeom>
                <a:avLst/>
                <a:gdLst>
                  <a:gd name="T0" fmla="*/ 1236 w 1254"/>
                  <a:gd name="T1" fmla="*/ 0 h 2632"/>
                  <a:gd name="T2" fmla="*/ 1212 w 1254"/>
                  <a:gd name="T3" fmla="*/ 0 h 2632"/>
                  <a:gd name="T4" fmla="*/ 0 w 1254"/>
                  <a:gd name="T5" fmla="*/ 2542 h 2632"/>
                  <a:gd name="T6" fmla="*/ 0 w 1254"/>
                  <a:gd name="T7" fmla="*/ 2632 h 2632"/>
                  <a:gd name="T8" fmla="*/ 1254 w 1254"/>
                  <a:gd name="T9" fmla="*/ 7 h 2632"/>
                  <a:gd name="T10" fmla="*/ 1236 w 1254"/>
                  <a:gd name="T11" fmla="*/ 0 h 2632"/>
                  <a:gd name="T12" fmla="*/ 1236 w 1254"/>
                  <a:gd name="T13" fmla="*/ 0 h 2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63" name="Freeform 60"/>
              <p:cNvSpPr>
                <a:spLocks/>
              </p:cNvSpPr>
              <p:nvPr userDrawn="1"/>
            </p:nvSpPr>
            <p:spPr bwMode="hidden">
              <a:xfrm>
                <a:off x="0" y="1039"/>
                <a:ext cx="948" cy="1676"/>
              </a:xfrm>
              <a:custGeom>
                <a:avLst/>
                <a:gdLst>
                  <a:gd name="T0" fmla="*/ 930 w 948"/>
                  <a:gd name="T1" fmla="*/ 0 h 1676"/>
                  <a:gd name="T2" fmla="*/ 906 w 948"/>
                  <a:gd name="T3" fmla="*/ 0 h 1676"/>
                  <a:gd name="T4" fmla="*/ 0 w 948"/>
                  <a:gd name="T5" fmla="*/ 1593 h 1676"/>
                  <a:gd name="T6" fmla="*/ 0 w 948"/>
                  <a:gd name="T7" fmla="*/ 1676 h 1676"/>
                  <a:gd name="T8" fmla="*/ 948 w 948"/>
                  <a:gd name="T9" fmla="*/ 5 h 1676"/>
                  <a:gd name="T10" fmla="*/ 930 w 948"/>
                  <a:gd name="T11" fmla="*/ 0 h 1676"/>
                  <a:gd name="T12" fmla="*/ 930 w 948"/>
                  <a:gd name="T13" fmla="*/ 0 h 167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accent2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64" name="Freeform 61"/>
              <p:cNvSpPr>
                <a:spLocks/>
              </p:cNvSpPr>
              <p:nvPr userDrawn="1"/>
            </p:nvSpPr>
            <p:spPr bwMode="hidden">
              <a:xfrm>
                <a:off x="0" y="1039"/>
                <a:ext cx="629" cy="937"/>
              </a:xfrm>
              <a:custGeom>
                <a:avLst/>
                <a:gdLst>
                  <a:gd name="T0" fmla="*/ 606 w 629"/>
                  <a:gd name="T1" fmla="*/ 0 h 937"/>
                  <a:gd name="T2" fmla="*/ 582 w 629"/>
                  <a:gd name="T3" fmla="*/ 0 h 937"/>
                  <a:gd name="T4" fmla="*/ 0 w 629"/>
                  <a:gd name="T5" fmla="*/ 871 h 937"/>
                  <a:gd name="T6" fmla="*/ 0 w 629"/>
                  <a:gd name="T7" fmla="*/ 937 h 937"/>
                  <a:gd name="T8" fmla="*/ 629 w 629"/>
                  <a:gd name="T9" fmla="*/ 4 h 937"/>
                  <a:gd name="T10" fmla="*/ 606 w 629"/>
                  <a:gd name="T11" fmla="*/ 0 h 937"/>
                  <a:gd name="T12" fmla="*/ 606 w 629"/>
                  <a:gd name="T13" fmla="*/ 0 h 93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accent2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65" name="Freeform 62"/>
              <p:cNvSpPr>
                <a:spLocks/>
              </p:cNvSpPr>
              <p:nvPr userDrawn="1"/>
            </p:nvSpPr>
            <p:spPr bwMode="hidden">
              <a:xfrm>
                <a:off x="0" y="1039"/>
                <a:ext cx="305" cy="427"/>
              </a:xfrm>
              <a:custGeom>
                <a:avLst/>
                <a:gdLst>
                  <a:gd name="T0" fmla="*/ 282 w 305"/>
                  <a:gd name="T1" fmla="*/ 0 h 427"/>
                  <a:gd name="T2" fmla="*/ 252 w 305"/>
                  <a:gd name="T3" fmla="*/ 0 h 427"/>
                  <a:gd name="T4" fmla="*/ 0 w 305"/>
                  <a:gd name="T5" fmla="*/ 361 h 427"/>
                  <a:gd name="T6" fmla="*/ 0 w 305"/>
                  <a:gd name="T7" fmla="*/ 427 h 427"/>
                  <a:gd name="T8" fmla="*/ 305 w 305"/>
                  <a:gd name="T9" fmla="*/ 5 h 427"/>
                  <a:gd name="T10" fmla="*/ 282 w 305"/>
                  <a:gd name="T11" fmla="*/ 0 h 427"/>
                  <a:gd name="T12" fmla="*/ 282 w 305"/>
                  <a:gd name="T13" fmla="*/ 0 h 42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accent2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159" name="Freeform 63"/>
              <p:cNvSpPr>
                <a:spLocks/>
              </p:cNvSpPr>
              <p:nvPr userDrawn="1"/>
            </p:nvSpPr>
            <p:spPr bwMode="hidden">
              <a:xfrm>
                <a:off x="4481" y="1039"/>
                <a:ext cx="1277" cy="2686"/>
              </a:xfrm>
              <a:custGeom>
                <a:avLst/>
                <a:gdLst>
                  <a:gd name="T0" fmla="*/ 41 w 1277"/>
                  <a:gd name="T1" fmla="*/ 0 h 2686"/>
                  <a:gd name="T2" fmla="*/ 17 w 1277"/>
                  <a:gd name="T3" fmla="*/ 0 h 2686"/>
                  <a:gd name="T4" fmla="*/ 0 w 1277"/>
                  <a:gd name="T5" fmla="*/ 4 h 2686"/>
                  <a:gd name="T6" fmla="*/ 1277 w 1277"/>
                  <a:gd name="T7" fmla="*/ 2686 h 2686"/>
                  <a:gd name="T8" fmla="*/ 1277 w 1277"/>
                  <a:gd name="T9" fmla="*/ 2596 h 2686"/>
                  <a:gd name="T10" fmla="*/ 41 w 1277"/>
                  <a:gd name="T11" fmla="*/ 0 h 2686"/>
                  <a:gd name="T12" fmla="*/ 41 w 1277"/>
                  <a:gd name="T13" fmla="*/ 0 h 26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67" name="Freeform 64"/>
              <p:cNvSpPr>
                <a:spLocks/>
              </p:cNvSpPr>
              <p:nvPr userDrawn="1"/>
            </p:nvSpPr>
            <p:spPr bwMode="hidden">
              <a:xfrm>
                <a:off x="4770" y="1039"/>
                <a:ext cx="988" cy="1730"/>
              </a:xfrm>
              <a:custGeom>
                <a:avLst/>
                <a:gdLst>
                  <a:gd name="T0" fmla="*/ 16 w 988"/>
                  <a:gd name="T1" fmla="*/ 0 h 1730"/>
                  <a:gd name="T2" fmla="*/ 0 w 988"/>
                  <a:gd name="T3" fmla="*/ 7 h 1730"/>
                  <a:gd name="T4" fmla="*/ 988 w 988"/>
                  <a:gd name="T5" fmla="*/ 1730 h 1730"/>
                  <a:gd name="T6" fmla="*/ 988 w 988"/>
                  <a:gd name="T7" fmla="*/ 1653 h 1730"/>
                  <a:gd name="T8" fmla="*/ 40 w 988"/>
                  <a:gd name="T9" fmla="*/ 0 h 1730"/>
                  <a:gd name="T10" fmla="*/ 16 w 988"/>
                  <a:gd name="T11" fmla="*/ 0 h 1730"/>
                  <a:gd name="T12" fmla="*/ 16 w 988"/>
                  <a:gd name="T13" fmla="*/ 0 h 17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68" name="Freeform 65"/>
              <p:cNvSpPr>
                <a:spLocks/>
              </p:cNvSpPr>
              <p:nvPr userDrawn="1"/>
            </p:nvSpPr>
            <p:spPr bwMode="hidden">
              <a:xfrm>
                <a:off x="5088" y="1039"/>
                <a:ext cx="670" cy="997"/>
              </a:xfrm>
              <a:custGeom>
                <a:avLst/>
                <a:gdLst>
                  <a:gd name="T0" fmla="*/ 22 w 670"/>
                  <a:gd name="T1" fmla="*/ 0 h 997"/>
                  <a:gd name="T2" fmla="*/ 0 w 670"/>
                  <a:gd name="T3" fmla="*/ 4 h 997"/>
                  <a:gd name="T4" fmla="*/ 670 w 670"/>
                  <a:gd name="T5" fmla="*/ 997 h 997"/>
                  <a:gd name="T6" fmla="*/ 670 w 670"/>
                  <a:gd name="T7" fmla="*/ 925 h 997"/>
                  <a:gd name="T8" fmla="*/ 46 w 670"/>
                  <a:gd name="T9" fmla="*/ 0 h 997"/>
                  <a:gd name="T10" fmla="*/ 22 w 670"/>
                  <a:gd name="T11" fmla="*/ 0 h 997"/>
                  <a:gd name="T12" fmla="*/ 22 w 670"/>
                  <a:gd name="T13" fmla="*/ 0 h 99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69" name="Freeform 66"/>
              <p:cNvSpPr>
                <a:spLocks/>
              </p:cNvSpPr>
              <p:nvPr userDrawn="1"/>
            </p:nvSpPr>
            <p:spPr bwMode="hidden">
              <a:xfrm>
                <a:off x="5412" y="1039"/>
                <a:ext cx="346" cy="487"/>
              </a:xfrm>
              <a:custGeom>
                <a:avLst/>
                <a:gdLst>
                  <a:gd name="T0" fmla="*/ 22 w 346"/>
                  <a:gd name="T1" fmla="*/ 0 h 487"/>
                  <a:gd name="T2" fmla="*/ 0 w 346"/>
                  <a:gd name="T3" fmla="*/ 7 h 487"/>
                  <a:gd name="T4" fmla="*/ 346 w 346"/>
                  <a:gd name="T5" fmla="*/ 487 h 487"/>
                  <a:gd name="T6" fmla="*/ 346 w 346"/>
                  <a:gd name="T7" fmla="*/ 415 h 487"/>
                  <a:gd name="T8" fmla="*/ 46 w 346"/>
                  <a:gd name="T9" fmla="*/ 0 h 487"/>
                  <a:gd name="T10" fmla="*/ 22 w 346"/>
                  <a:gd name="T11" fmla="*/ 0 h 487"/>
                  <a:gd name="T12" fmla="*/ 22 w 346"/>
                  <a:gd name="T13" fmla="*/ 0 h 48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273050"/>
            <a:ext cx="82264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613" y="624205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2050"/>
            <a:ext cx="2895600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205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FB76C7BC-DCCC-4785-A557-450ECC48E4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598613"/>
            <a:ext cx="8226425" cy="449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0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ransition>
    <p:push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8.bin"/><Relationship Id="rId10" Type="http://schemas.openxmlformats.org/officeDocument/2006/relationships/image" Target="../media/image4.png"/><Relationship Id="rId4" Type="http://schemas.openxmlformats.org/officeDocument/2006/relationships/image" Target="../media/image1.png"/><Relationship Id="rId9" Type="http://schemas.openxmlformats.org/officeDocument/2006/relationships/oleObject" Target="../embeddings/oleObject1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5.png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12" Type="http://schemas.openxmlformats.org/officeDocument/2006/relationships/oleObject" Target="../embeddings/oleObject15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.png"/><Relationship Id="rId11" Type="http://schemas.openxmlformats.org/officeDocument/2006/relationships/hyperlink" Target="http://www.youtube.com/watch?v=HUXhEzIuRhQ" TargetMode="External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oleObject" Target="../embeddings/oleObject14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2133600"/>
            <a:ext cx="8226425" cy="3241675"/>
          </a:xfrm>
        </p:spPr>
        <p:txBody>
          <a:bodyPr/>
          <a:lstStyle/>
          <a:p>
            <a:pPr algn="l" eaLnBrk="1" hangingPunct="1">
              <a:defRPr/>
            </a:pPr>
            <a:r>
              <a:rPr lang="cs-CZ" sz="2400" dirty="0" smtClean="0"/>
              <a:t>NÁZEV ŠKOLY:</a:t>
            </a:r>
            <a:br>
              <a:rPr lang="cs-CZ" sz="2400" dirty="0" smtClean="0"/>
            </a:br>
            <a:r>
              <a:rPr lang="cs-CZ" sz="2400" dirty="0" smtClean="0"/>
              <a:t>SPECIÁLNÍ ZÁKLADNÍ ŠKOLA A MATEŘSKÁ ŠKOLA VARNSDORF</a:t>
            </a:r>
            <a:br>
              <a:rPr lang="cs-CZ" sz="2400" dirty="0" smtClean="0"/>
            </a:br>
            <a:r>
              <a:rPr lang="cs-CZ" sz="2400" dirty="0" smtClean="0"/>
              <a:t>AUTOR: Petr Smetana, 2011 - 10 - 04</a:t>
            </a:r>
            <a:br>
              <a:rPr lang="cs-CZ" sz="2400" dirty="0" smtClean="0"/>
            </a:br>
            <a:r>
              <a:rPr lang="cs-CZ" sz="2400" dirty="0" smtClean="0"/>
              <a:t>NÁZEV: </a:t>
            </a:r>
            <a:r>
              <a:rPr lang="cs-CZ" sz="2400" b="1" dirty="0" smtClean="0"/>
              <a:t>VY_32_INOVACE_01_ Hudební skladatelé</a:t>
            </a:r>
            <a:br>
              <a:rPr lang="cs-CZ" sz="2400" b="1" dirty="0" smtClean="0"/>
            </a:br>
            <a:r>
              <a:rPr lang="cs-CZ" sz="2400" dirty="0" smtClean="0"/>
              <a:t>TÉMA</a:t>
            </a:r>
            <a:r>
              <a:rPr lang="cs-CZ" sz="2400" dirty="0" smtClean="0"/>
              <a:t>: </a:t>
            </a:r>
            <a:r>
              <a:rPr lang="cs-CZ" sz="2400" b="1" dirty="0" smtClean="0"/>
              <a:t>Bedřich </a:t>
            </a:r>
            <a:r>
              <a:rPr lang="cs-CZ" sz="2400" b="1" dirty="0" smtClean="0"/>
              <a:t>Smetana</a:t>
            </a:r>
            <a:br>
              <a:rPr lang="cs-CZ" sz="2400" b="1" dirty="0" smtClean="0"/>
            </a:br>
            <a:r>
              <a:rPr lang="cs-CZ" sz="2400" dirty="0" smtClean="0"/>
              <a:t>ČÍSLO PROJEKTU: CZ.1.07/1.4.00/21.0640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>Anotace: Materiál je určen pro </a:t>
            </a:r>
            <a:r>
              <a:rPr lang="cs-CZ" sz="2400" dirty="0"/>
              <a:t>2</a:t>
            </a:r>
            <a:r>
              <a:rPr lang="cs-CZ" sz="2400" dirty="0" smtClean="0"/>
              <a:t>. stupeň ZŠ, slouží k procvičení probrané látky o českém skladateli Bedřichu Smetanovi.</a:t>
            </a:r>
            <a:br>
              <a:rPr lang="cs-CZ" sz="2400" dirty="0" smtClean="0"/>
            </a:br>
            <a:endParaRPr lang="cs-CZ" sz="1800" dirty="0" smtClean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1" name="Rectangle 17"/>
          <p:cNvSpPr>
            <a:spLocks noGrp="1" noChangeArrowheads="1"/>
          </p:cNvSpPr>
          <p:nvPr>
            <p:ph type="title"/>
          </p:nvPr>
        </p:nvSpPr>
        <p:spPr>
          <a:xfrm>
            <a:off x="468313" y="765175"/>
            <a:ext cx="8226425" cy="779463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smtClean="0"/>
              <a:t/>
            </a:r>
            <a:br>
              <a:rPr lang="cs-CZ" sz="4000" smtClean="0"/>
            </a:br>
            <a:endParaRPr lang="cs-CZ" sz="4000" smtClean="0"/>
          </a:p>
        </p:txBody>
      </p:sp>
      <p:graphicFrame>
        <p:nvGraphicFramePr>
          <p:cNvPr id="11277" name="Object 13"/>
          <p:cNvGraphicFramePr>
            <a:graphicFrameLocks noGrp="1" noChangeAspect="1"/>
          </p:cNvGraphicFramePr>
          <p:nvPr>
            <p:ph sz="half" idx="1"/>
          </p:nvPr>
        </p:nvGraphicFramePr>
        <p:xfrm>
          <a:off x="4787900" y="2205038"/>
          <a:ext cx="345757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Rastrový obrázek" r:id="rId3" imgW="3457143" imgH="561905" progId="Paint.Picture">
                  <p:embed/>
                </p:oleObj>
              </mc:Choice>
              <mc:Fallback>
                <p:oleObj name="Rastrový obrázek" r:id="rId3" imgW="3457143" imgH="561905" progId="Paint.Picture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2205038"/>
                        <a:ext cx="3457575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455613" y="1598613"/>
            <a:ext cx="4037012" cy="966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cs-CZ" sz="28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101" name="WordArt 21"/>
          <p:cNvSpPr>
            <a:spLocks noChangeArrowheads="1" noChangeShapeType="1" noTextEdit="1"/>
          </p:cNvSpPr>
          <p:nvPr/>
        </p:nvSpPr>
        <p:spPr bwMode="auto">
          <a:xfrm>
            <a:off x="971550" y="2924175"/>
            <a:ext cx="1114425" cy="1457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Arial Black"/>
              </a:rPr>
              <a:t>NE</a:t>
            </a:r>
          </a:p>
        </p:txBody>
      </p:sp>
      <p:sp>
        <p:nvSpPr>
          <p:cNvPr id="11286" name="WordArt 22"/>
          <p:cNvSpPr>
            <a:spLocks noChangeArrowheads="1" noChangeShapeType="1" noTextEdit="1"/>
          </p:cNvSpPr>
          <p:nvPr/>
        </p:nvSpPr>
        <p:spPr bwMode="auto">
          <a:xfrm>
            <a:off x="2555875" y="2781300"/>
            <a:ext cx="1114425" cy="1457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>
                    <a:lumMod val="90000"/>
                  </a:schemeClr>
                </a:solidFill>
                <a:latin typeface="Arial Black"/>
              </a:rPr>
              <a:t>ANO</a:t>
            </a:r>
          </a:p>
        </p:txBody>
      </p:sp>
      <p:sp>
        <p:nvSpPr>
          <p:cNvPr id="4103" name="Text Box 23"/>
          <p:cNvSpPr txBox="1">
            <a:spLocks noChangeArrowheads="1"/>
          </p:cNvSpPr>
          <p:nvPr/>
        </p:nvSpPr>
        <p:spPr bwMode="auto">
          <a:xfrm>
            <a:off x="395288" y="333375"/>
            <a:ext cx="777716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4000"/>
              <a:t>Složil Bedřich Smetana operu Prodaná nevěsta?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2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3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/>
              <a:t>Napsal Bedřích Smetana operu Rusalka?</a:t>
            </a:r>
          </a:p>
        </p:txBody>
      </p:sp>
      <p:graphicFrame>
        <p:nvGraphicFramePr>
          <p:cNvPr id="5123" name="Object 9"/>
          <p:cNvGraphicFramePr>
            <a:graphicFrameLocks noGrp="1" noChangeAspect="1"/>
          </p:cNvGraphicFramePr>
          <p:nvPr>
            <p:ph sz="half" idx="1"/>
          </p:nvPr>
        </p:nvGraphicFramePr>
        <p:xfrm>
          <a:off x="4787900" y="2060575"/>
          <a:ext cx="345757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9" name="Rastrový obrázek" r:id="rId3" imgW="3457143" imgH="561905" progId="Paint.Picture">
                  <p:embed/>
                </p:oleObj>
              </mc:Choice>
              <mc:Fallback>
                <p:oleObj name="Rastrový obrázek" r:id="rId3" imgW="3457143" imgH="561905" progId="Paint.Picture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2060575"/>
                        <a:ext cx="3457575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2" name="Object 12"/>
          <p:cNvGraphicFramePr>
            <a:graphicFrameLocks noGrp="1" noChangeAspect="1"/>
          </p:cNvGraphicFramePr>
          <p:nvPr>
            <p:ph sz="half" idx="2"/>
          </p:nvPr>
        </p:nvGraphicFramePr>
        <p:xfrm>
          <a:off x="4932363" y="5516563"/>
          <a:ext cx="346710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0" name="Rastrový obrázek" r:id="rId5" imgW="3467584" imgH="704948" progId="Paint.Picture">
                  <p:embed/>
                </p:oleObj>
              </mc:Choice>
              <mc:Fallback>
                <p:oleObj name="Rastrový obrázek" r:id="rId5" imgW="3467584" imgH="704948" progId="Paint.Picture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363" y="5516563"/>
                        <a:ext cx="3467100" cy="70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WordArt 15"/>
          <p:cNvSpPr>
            <a:spLocks noChangeArrowheads="1" noChangeShapeType="1" noTextEdit="1"/>
          </p:cNvSpPr>
          <p:nvPr/>
        </p:nvSpPr>
        <p:spPr bwMode="auto">
          <a:xfrm>
            <a:off x="2916238" y="3141663"/>
            <a:ext cx="1114425" cy="1457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Arial Black"/>
              </a:rPr>
              <a:t>ANO</a:t>
            </a:r>
          </a:p>
        </p:txBody>
      </p:sp>
      <p:sp>
        <p:nvSpPr>
          <p:cNvPr id="20496" name="WordArt 16"/>
          <p:cNvSpPr>
            <a:spLocks noChangeArrowheads="1" noChangeShapeType="1" noTextEdit="1"/>
          </p:cNvSpPr>
          <p:nvPr/>
        </p:nvSpPr>
        <p:spPr bwMode="auto">
          <a:xfrm>
            <a:off x="1187449" y="3357562"/>
            <a:ext cx="1114425" cy="1457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>
                    <a:lumMod val="50000"/>
                  </a:schemeClr>
                </a:solidFill>
                <a:latin typeface="Arial Black"/>
              </a:rPr>
              <a:t>NE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49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23" name="Rectangle 1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/>
              <a:t>Dožil se Bedřich Smetana 60 let?</a:t>
            </a:r>
          </a:p>
        </p:txBody>
      </p:sp>
      <p:graphicFrame>
        <p:nvGraphicFramePr>
          <p:cNvPr id="6147" name="Object 12"/>
          <p:cNvGraphicFramePr>
            <a:graphicFrameLocks noGrp="1" noChangeAspect="1"/>
          </p:cNvGraphicFramePr>
          <p:nvPr>
            <p:ph sz="half" idx="1"/>
          </p:nvPr>
        </p:nvGraphicFramePr>
        <p:xfrm>
          <a:off x="5076825" y="1773238"/>
          <a:ext cx="345757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0" name="Rastrový obrázek" r:id="rId3" imgW="3457143" imgH="561905" progId="Paint.Picture">
                  <p:embed/>
                </p:oleObj>
              </mc:Choice>
              <mc:Fallback>
                <p:oleObj name="Rastrový obrázek" r:id="rId3" imgW="3457143" imgH="561905" progId="Paint.Picture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825" y="1773238"/>
                        <a:ext cx="3457575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1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5076825" y="5229225"/>
          <a:ext cx="346710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1" name="Rastrový obrázek" r:id="rId5" imgW="3467584" imgH="704948" progId="Paint.Picture">
                  <p:embed/>
                </p:oleObj>
              </mc:Choice>
              <mc:Fallback>
                <p:oleObj name="Rastrový obrázek" r:id="rId5" imgW="3467584" imgH="704948" progId="Paint.Picture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825" y="5229225"/>
                        <a:ext cx="3467100" cy="70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22" name="Object 18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5076825" y="4508500"/>
          <a:ext cx="343852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2" name="Rastrový obrázek" r:id="rId7" imgW="3438095" imgH="762106" progId="Paint.Picture">
                  <p:embed/>
                </p:oleObj>
              </mc:Choice>
              <mc:Fallback>
                <p:oleObj name="Rastrový obrázek" r:id="rId7" imgW="3438095" imgH="762106" progId="Paint.Picture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825" y="4508500"/>
                        <a:ext cx="343852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5" name="WordArt 21"/>
          <p:cNvSpPr>
            <a:spLocks noChangeArrowheads="1" noChangeShapeType="1" noTextEdit="1"/>
          </p:cNvSpPr>
          <p:nvPr/>
        </p:nvSpPr>
        <p:spPr bwMode="auto">
          <a:xfrm>
            <a:off x="2916238" y="3141663"/>
            <a:ext cx="1114425" cy="1457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ANO</a:t>
            </a:r>
          </a:p>
        </p:txBody>
      </p:sp>
      <p:sp>
        <p:nvSpPr>
          <p:cNvPr id="6151" name="WordArt 22"/>
          <p:cNvSpPr>
            <a:spLocks noChangeArrowheads="1" noChangeShapeType="1" noTextEdit="1"/>
          </p:cNvSpPr>
          <p:nvPr/>
        </p:nvSpPr>
        <p:spPr bwMode="auto">
          <a:xfrm>
            <a:off x="1131728" y="3357562"/>
            <a:ext cx="1225868" cy="1457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1">
                    <a:lumMod val="75000"/>
                  </a:schemeClr>
                </a:solidFill>
                <a:latin typeface="Arial Black"/>
              </a:rPr>
              <a:t>NE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15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8" name="Rectangle 2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/>
              <a:t>Složil Bedřich Smetana „Mou vlast“ až když byl hluchý?</a:t>
            </a:r>
          </a:p>
        </p:txBody>
      </p:sp>
      <p:graphicFrame>
        <p:nvGraphicFramePr>
          <p:cNvPr id="7171" name="Object 12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4932363" y="1773238"/>
          <a:ext cx="345757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1" name="Rastrový obrázek" r:id="rId3" imgW="3457143" imgH="561905" progId="Paint.Picture">
                  <p:embed/>
                </p:oleObj>
              </mc:Choice>
              <mc:Fallback>
                <p:oleObj name="Rastrový obrázek" r:id="rId3" imgW="3457143" imgH="561905" progId="Paint.Picture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363" y="1773238"/>
                        <a:ext cx="3457575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1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4932363" y="5229225"/>
          <a:ext cx="346710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2" name="Rastrový obrázek" r:id="rId5" imgW="3467584" imgH="704948" progId="Paint.Picture">
                  <p:embed/>
                </p:oleObj>
              </mc:Choice>
              <mc:Fallback>
                <p:oleObj name="Rastrový obrázek" r:id="rId5" imgW="3467584" imgH="704948" progId="Paint.Picture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363" y="5229225"/>
                        <a:ext cx="3467100" cy="70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3" name="Object 18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932363" y="4508500"/>
          <a:ext cx="343852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3" name="Rastrový obrázek" r:id="rId7" imgW="3438095" imgH="762106" progId="Paint.Picture">
                  <p:embed/>
                </p:oleObj>
              </mc:Choice>
              <mc:Fallback>
                <p:oleObj name="Rastrový obrázek" r:id="rId7" imgW="3438095" imgH="762106" progId="Paint.Picture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363" y="4508500"/>
                        <a:ext cx="343852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57" name="Object 21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4932363" y="3284538"/>
          <a:ext cx="3438525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4" name="Rastrový obrázek" r:id="rId9" imgW="3438095" imgH="1238423" progId="Paint.Picture">
                  <p:embed/>
                </p:oleObj>
              </mc:Choice>
              <mc:Fallback>
                <p:oleObj name="Rastrový obrázek" r:id="rId9" imgW="3438095" imgH="1238423" progId="Paint.Picture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363" y="3284538"/>
                        <a:ext cx="3438525" cy="1238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60" name="WordArt 24"/>
          <p:cNvSpPr>
            <a:spLocks noChangeArrowheads="1" noChangeShapeType="1" noTextEdit="1"/>
          </p:cNvSpPr>
          <p:nvPr/>
        </p:nvSpPr>
        <p:spPr bwMode="auto">
          <a:xfrm>
            <a:off x="2916238" y="3141663"/>
            <a:ext cx="1114425" cy="1457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Arial Black"/>
              </a:rPr>
              <a:t>ANO</a:t>
            </a:r>
          </a:p>
        </p:txBody>
      </p:sp>
      <p:sp>
        <p:nvSpPr>
          <p:cNvPr id="7176" name="WordArt 25"/>
          <p:cNvSpPr>
            <a:spLocks noChangeArrowheads="1" noChangeShapeType="1" noTextEdit="1"/>
          </p:cNvSpPr>
          <p:nvPr/>
        </p:nvSpPr>
        <p:spPr bwMode="auto">
          <a:xfrm>
            <a:off x="1187450" y="3357563"/>
            <a:ext cx="1114425" cy="1457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40000"/>
                    <a:lumOff val="60000"/>
                  </a:schemeClr>
                </a:solidFill>
                <a:latin typeface="Arial Black"/>
              </a:rPr>
              <a:t>NE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3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2" name="Rectangle 1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Nosil Bedřich Smetana brýle?</a:t>
            </a:r>
          </a:p>
        </p:txBody>
      </p:sp>
      <p:graphicFrame>
        <p:nvGraphicFramePr>
          <p:cNvPr id="8195" name="Object 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5003800" y="4508500"/>
          <a:ext cx="343852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4" name="Rastrový obrázek" r:id="rId3" imgW="3438095" imgH="762106" progId="Paint.Picture">
                  <p:embed/>
                </p:oleObj>
              </mc:Choice>
              <mc:Fallback>
                <p:oleObj name="Rastrový obrázek" r:id="rId3" imgW="3438095" imgH="762106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3800" y="4508500"/>
                        <a:ext cx="343852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Object 7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5003800" y="1916113"/>
          <a:ext cx="345757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5" name="Rastrový obrázek" r:id="rId5" imgW="3457143" imgH="561905" progId="Paint.Picture">
                  <p:embed/>
                </p:oleObj>
              </mc:Choice>
              <mc:Fallback>
                <p:oleObj name="Rastrový obrázek" r:id="rId5" imgW="3457143" imgH="561905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3800" y="1916113"/>
                        <a:ext cx="3457575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7" name="Object 10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5003800" y="5229225"/>
          <a:ext cx="346710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6" name="Rastrový obrázek" r:id="rId7" imgW="3467584" imgH="704948" progId="Paint.Picture">
                  <p:embed/>
                </p:oleObj>
              </mc:Choice>
              <mc:Fallback>
                <p:oleObj name="Rastrový obrázek" r:id="rId7" imgW="3467584" imgH="704948" progId="Paint.Picture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3800" y="5229225"/>
                        <a:ext cx="3467100" cy="70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8" name="Object 13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5003800" y="3284538"/>
          <a:ext cx="3438525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7" name="Rastrový obrázek" r:id="rId9" imgW="3438095" imgH="1238423" progId="Paint.Picture">
                  <p:embed/>
                </p:oleObj>
              </mc:Choice>
              <mc:Fallback>
                <p:oleObj name="Rastrový obrázek" r:id="rId9" imgW="3438095" imgH="1238423" progId="Paint.Picture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3800" y="3284538"/>
                        <a:ext cx="3438525" cy="1238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84" name="Object 16">
            <a:hlinkClick r:id="rId11"/>
          </p:cNvPr>
          <p:cNvGraphicFramePr>
            <a:graphicFrameLocks noChangeAspect="1"/>
          </p:cNvGraphicFramePr>
          <p:nvPr/>
        </p:nvGraphicFramePr>
        <p:xfrm>
          <a:off x="5003800" y="2420938"/>
          <a:ext cx="34290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8" name="Rastrový obrázek" r:id="rId12" imgW="3428571" imgH="914286" progId="Paint.Picture">
                  <p:embed/>
                </p:oleObj>
              </mc:Choice>
              <mc:Fallback>
                <p:oleObj name="Rastrový obrázek" r:id="rId12" imgW="3428571" imgH="914286" progId="Paint.Picture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3800" y="2420938"/>
                        <a:ext cx="34290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85" name="WordArt 17"/>
          <p:cNvSpPr>
            <a:spLocks noChangeArrowheads="1" noChangeShapeType="1" noTextEdit="1"/>
          </p:cNvSpPr>
          <p:nvPr/>
        </p:nvSpPr>
        <p:spPr bwMode="auto">
          <a:xfrm>
            <a:off x="2916238" y="4292600"/>
            <a:ext cx="1114425" cy="1457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>
                    <a:lumMod val="75000"/>
                  </a:schemeClr>
                </a:solidFill>
                <a:latin typeface="Arial Black"/>
              </a:rPr>
              <a:t>ANO</a:t>
            </a:r>
          </a:p>
        </p:txBody>
      </p:sp>
      <p:sp>
        <p:nvSpPr>
          <p:cNvPr id="8201" name="WordArt 18"/>
          <p:cNvSpPr>
            <a:spLocks noChangeArrowheads="1" noChangeShapeType="1" noTextEdit="1"/>
          </p:cNvSpPr>
          <p:nvPr/>
        </p:nvSpPr>
        <p:spPr bwMode="auto">
          <a:xfrm>
            <a:off x="971550" y="4437063"/>
            <a:ext cx="1114425" cy="14573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Arial Black"/>
              </a:rPr>
              <a:t>NE</a:t>
            </a:r>
          </a:p>
        </p:txBody>
      </p:sp>
      <p:sp>
        <p:nvSpPr>
          <p:cNvPr id="32788" name="WordArt 20"/>
          <p:cNvSpPr>
            <a:spLocks noChangeArrowheads="1" noChangeShapeType="1" noTextEdit="1"/>
          </p:cNvSpPr>
          <p:nvPr/>
        </p:nvSpPr>
        <p:spPr bwMode="auto">
          <a:xfrm>
            <a:off x="684213" y="1700213"/>
            <a:ext cx="3600450" cy="86360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6" lon="19439995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cs-CZ" sz="3600" kern="10">
                <a:ln w="9525">
                  <a:round/>
                  <a:headEnd/>
                  <a:tailEnd/>
                </a:ln>
                <a:solidFill>
                  <a:schemeClr val="accent1"/>
                </a:solidFill>
                <a:latin typeface="Impact"/>
              </a:rPr>
              <a:t>KLIKNI NA BRÝLE</a:t>
            </a:r>
          </a:p>
        </p:txBody>
      </p:sp>
      <p:sp>
        <p:nvSpPr>
          <p:cNvPr id="32789" name="AutoShape 21"/>
          <p:cNvSpPr>
            <a:spLocks noChangeArrowheads="1"/>
          </p:cNvSpPr>
          <p:nvPr/>
        </p:nvSpPr>
        <p:spPr bwMode="auto">
          <a:xfrm>
            <a:off x="4140200" y="2636838"/>
            <a:ext cx="1512888" cy="503237"/>
          </a:xfrm>
          <a:custGeom>
            <a:avLst/>
            <a:gdLst>
              <a:gd name="T0" fmla="*/ 79473267 w 21600"/>
              <a:gd name="T1" fmla="*/ 0 h 21600"/>
              <a:gd name="T2" fmla="*/ 0 w 21600"/>
              <a:gd name="T3" fmla="*/ 5862222 h 21600"/>
              <a:gd name="T4" fmla="*/ 79473267 w 21600"/>
              <a:gd name="T5" fmla="*/ 11724420 h 21600"/>
              <a:gd name="T6" fmla="*/ 105964357 w 21600"/>
              <a:gd name="T7" fmla="*/ 586222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278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5" presetID="35" presetClass="emph" presetSubtype="0" repeatCount="5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5" grpId="0"/>
      <p:bldP spid="32788" grpId="0" animBg="1"/>
      <p:bldP spid="32789" grpId="0" animBg="1"/>
      <p:bldP spid="3278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000" dirty="0" smtClean="0"/>
              <a:t>Použité zdroje: </a:t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[citace: 2011.10.04] http://zsnyrany.cz/weby/200607/obrazky/smetana1.jpg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zející mřížka">
  <a:themeElements>
    <a:clrScheme name="Mizející mřížka 4">
      <a:dk1>
        <a:srgbClr val="6B6B99"/>
      </a:dk1>
      <a:lt1>
        <a:srgbClr val="EAEAEA"/>
      </a:lt1>
      <a:dk2>
        <a:srgbClr val="666699"/>
      </a:dk2>
      <a:lt2>
        <a:srgbClr val="CCECFF"/>
      </a:lt2>
      <a:accent1>
        <a:srgbClr val="00CC66"/>
      </a:accent1>
      <a:accent2>
        <a:srgbClr val="54547A"/>
      </a:accent2>
      <a:accent3>
        <a:srgbClr val="B8B8CA"/>
      </a:accent3>
      <a:accent4>
        <a:srgbClr val="C8C8C8"/>
      </a:accent4>
      <a:accent5>
        <a:srgbClr val="AAE2B8"/>
      </a:accent5>
      <a:accent6>
        <a:srgbClr val="4B4B6E"/>
      </a:accent6>
      <a:hlink>
        <a:srgbClr val="65B2FF"/>
      </a:hlink>
      <a:folHlink>
        <a:srgbClr val="9900FF"/>
      </a:folHlink>
    </a:clrScheme>
    <a:fontScheme name="Mizející mřížk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izející mřížka 1">
        <a:dk1>
          <a:srgbClr val="7E0000"/>
        </a:dk1>
        <a:lt1>
          <a:srgbClr val="FFFFFF"/>
        </a:lt1>
        <a:dk2>
          <a:srgbClr val="800000"/>
        </a:dk2>
        <a:lt2>
          <a:srgbClr val="FCF0B2"/>
        </a:lt2>
        <a:accent1>
          <a:srgbClr val="C5543D"/>
        </a:accent1>
        <a:accent2>
          <a:srgbClr val="660000"/>
        </a:accent2>
        <a:accent3>
          <a:srgbClr val="C0AAAA"/>
        </a:accent3>
        <a:accent4>
          <a:srgbClr val="DADADA"/>
        </a:accent4>
        <a:accent5>
          <a:srgbClr val="DFB3AF"/>
        </a:accent5>
        <a:accent6>
          <a:srgbClr val="5C0000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2">
        <a:dk1>
          <a:srgbClr val="000066"/>
        </a:dk1>
        <a:lt1>
          <a:srgbClr val="FFFFFF"/>
        </a:lt1>
        <a:dk2>
          <a:srgbClr val="000066"/>
        </a:dk2>
        <a:lt2>
          <a:srgbClr val="B2B8C8"/>
        </a:lt2>
        <a:accent1>
          <a:srgbClr val="008080"/>
        </a:accent1>
        <a:accent2>
          <a:srgbClr val="00004E"/>
        </a:accent2>
        <a:accent3>
          <a:srgbClr val="AAAAB8"/>
        </a:accent3>
        <a:accent4>
          <a:srgbClr val="DADADA"/>
        </a:accent4>
        <a:accent5>
          <a:srgbClr val="AAC0C0"/>
        </a:accent5>
        <a:accent6>
          <a:srgbClr val="000046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3">
        <a:dk1>
          <a:srgbClr val="010199"/>
        </a:dk1>
        <a:lt1>
          <a:srgbClr val="FFFFFF"/>
        </a:lt1>
        <a:dk2>
          <a:srgbClr val="000099"/>
        </a:dk2>
        <a:lt2>
          <a:srgbClr val="CCFFFF"/>
        </a:lt2>
        <a:accent1>
          <a:srgbClr val="00C600"/>
        </a:accent1>
        <a:accent2>
          <a:srgbClr val="01017D"/>
        </a:accent2>
        <a:accent3>
          <a:srgbClr val="AAAACA"/>
        </a:accent3>
        <a:accent4>
          <a:srgbClr val="DADADA"/>
        </a:accent4>
        <a:accent5>
          <a:srgbClr val="AADFAA"/>
        </a:accent5>
        <a:accent6>
          <a:srgbClr val="010171"/>
        </a:accent6>
        <a:hlink>
          <a:srgbClr val="FFE701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4">
        <a:dk1>
          <a:srgbClr val="6B6B99"/>
        </a:dk1>
        <a:lt1>
          <a:srgbClr val="EAEAEA"/>
        </a:lt1>
        <a:dk2>
          <a:srgbClr val="666699"/>
        </a:dk2>
        <a:lt2>
          <a:srgbClr val="CCECFF"/>
        </a:lt2>
        <a:accent1>
          <a:srgbClr val="00CC66"/>
        </a:accent1>
        <a:accent2>
          <a:srgbClr val="54547A"/>
        </a:accent2>
        <a:accent3>
          <a:srgbClr val="B8B8CA"/>
        </a:accent3>
        <a:accent4>
          <a:srgbClr val="C8C8C8"/>
        </a:accent4>
        <a:accent5>
          <a:srgbClr val="AAE2B8"/>
        </a:accent5>
        <a:accent6>
          <a:srgbClr val="4B4B6E"/>
        </a:accent6>
        <a:hlink>
          <a:srgbClr val="65B2FF"/>
        </a:hlink>
        <a:folHlink>
          <a:srgbClr val="99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5">
        <a:dk1>
          <a:srgbClr val="00827F"/>
        </a:dk1>
        <a:lt1>
          <a:srgbClr val="FFFFFF"/>
        </a:lt1>
        <a:dk2>
          <a:srgbClr val="008080"/>
        </a:dk2>
        <a:lt2>
          <a:srgbClr val="FFFFCC"/>
        </a:lt2>
        <a:accent1>
          <a:srgbClr val="6D6FC7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BABBE0"/>
        </a:accent5>
        <a:accent6>
          <a:srgbClr val="005A58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6">
        <a:dk1>
          <a:srgbClr val="4D4D4D"/>
        </a:dk1>
        <a:lt1>
          <a:srgbClr val="FFFFFF"/>
        </a:lt1>
        <a:dk2>
          <a:srgbClr val="525252"/>
        </a:dk2>
        <a:lt2>
          <a:srgbClr val="C0C0C0"/>
        </a:lt2>
        <a:accent1>
          <a:srgbClr val="527C3A"/>
        </a:accent1>
        <a:accent2>
          <a:srgbClr val="444444"/>
        </a:accent2>
        <a:accent3>
          <a:srgbClr val="B3B3B3"/>
        </a:accent3>
        <a:accent4>
          <a:srgbClr val="DADADA"/>
        </a:accent4>
        <a:accent5>
          <a:srgbClr val="B3BFAE"/>
        </a:accent5>
        <a:accent6>
          <a:srgbClr val="3D3D3D"/>
        </a:accent6>
        <a:hlink>
          <a:srgbClr val="FAC458"/>
        </a:hlink>
        <a:folHlink>
          <a:srgbClr val="C7780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7">
        <a:dk1>
          <a:srgbClr val="516032"/>
        </a:dk1>
        <a:lt1>
          <a:srgbClr val="FFFFFF"/>
        </a:lt1>
        <a:dk2>
          <a:srgbClr val="546434"/>
        </a:dk2>
        <a:lt2>
          <a:srgbClr val="B2B68A"/>
        </a:lt2>
        <a:accent1>
          <a:srgbClr val="7D8C70"/>
        </a:accent1>
        <a:accent2>
          <a:srgbClr val="414E28"/>
        </a:accent2>
        <a:accent3>
          <a:srgbClr val="B3B8AE"/>
        </a:accent3>
        <a:accent4>
          <a:srgbClr val="DADADA"/>
        </a:accent4>
        <a:accent5>
          <a:srgbClr val="BFC5BB"/>
        </a:accent5>
        <a:accent6>
          <a:srgbClr val="3A4623"/>
        </a:accent6>
        <a:hlink>
          <a:srgbClr val="80C579"/>
        </a:hlink>
        <a:folHlink>
          <a:srgbClr val="7FADA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8">
        <a:dk1>
          <a:srgbClr val="D1CC00"/>
        </a:dk1>
        <a:lt1>
          <a:srgbClr val="FFFFFF"/>
        </a:lt1>
        <a:dk2>
          <a:srgbClr val="CCCC00"/>
        </a:dk2>
        <a:lt2>
          <a:srgbClr val="F3F5B1"/>
        </a:lt2>
        <a:accent1>
          <a:srgbClr val="808000"/>
        </a:accent1>
        <a:accent2>
          <a:srgbClr val="AEAA00"/>
        </a:accent2>
        <a:accent3>
          <a:srgbClr val="E2E2AA"/>
        </a:accent3>
        <a:accent4>
          <a:srgbClr val="DADADA"/>
        </a:accent4>
        <a:accent5>
          <a:srgbClr val="C0C0AA"/>
        </a:accent5>
        <a:accent6>
          <a:srgbClr val="9D9A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9">
        <a:dk1>
          <a:srgbClr val="000000"/>
        </a:dk1>
        <a:lt1>
          <a:srgbClr val="F8F8F8"/>
        </a:lt1>
        <a:dk2>
          <a:srgbClr val="336600"/>
        </a:dk2>
        <a:lt2>
          <a:srgbClr val="FBFBFB"/>
        </a:lt2>
        <a:accent1>
          <a:srgbClr val="009900"/>
        </a:accent1>
        <a:accent2>
          <a:srgbClr val="C6C6C6"/>
        </a:accent2>
        <a:accent3>
          <a:srgbClr val="FBFBFB"/>
        </a:accent3>
        <a:accent4>
          <a:srgbClr val="000000"/>
        </a:accent4>
        <a:accent5>
          <a:srgbClr val="AACAAA"/>
        </a:accent5>
        <a:accent6>
          <a:srgbClr val="B3B3B3"/>
        </a:accent6>
        <a:hlink>
          <a:srgbClr val="00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Fading Grid</Template>
  <TotalTime>174</TotalTime>
  <Words>56</Words>
  <Application>Microsoft Office PowerPoint</Application>
  <PresentationFormat>Předvádění na obrazovce (4:3)</PresentationFormat>
  <Paragraphs>19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Mizející mřížka</vt:lpstr>
      <vt:lpstr>Rastrový obrázek</vt:lpstr>
      <vt:lpstr>NÁZEV ŠKOLY: SPECIÁLNÍ ZÁKLADNÍ ŠKOLA A MATEŘSKÁ ŠKOLA VARNSDORF AUTOR: Petr Smetana, 2011 - 10 - 04 NÁZEV: VY_32_INOVACE_01_ Hudební skladatelé TÉMA: Bedřich Smetana ČÍSLO PROJEKTU: CZ.1.07/1.4.00/21.0640   Anotace: Materiál je určen pro 2. stupeň ZŠ, slouží k procvičení probrané látky o českém skladateli Bedřichu Smetanovi. </vt:lpstr>
      <vt:lpstr> </vt:lpstr>
      <vt:lpstr>Napsal Bedřích Smetana operu Rusalka?</vt:lpstr>
      <vt:lpstr>Dožil se Bedřich Smetana 60 let?</vt:lpstr>
      <vt:lpstr>Složil Bedřich Smetana „Mou vlast“ až když byl hluchý?</vt:lpstr>
      <vt:lpstr>Nosil Bedřich Smetana brýle?</vt:lpstr>
      <vt:lpstr>Použité zdroje:   [citace: 2011.10.04] http://zsnyrany.cz/weby/200607/obrazky/smetana1.jpg</vt:lpstr>
    </vt:vector>
  </TitlesOfParts>
  <Company>aaa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SPECIÁLNÍ ZÁKLADNÍ ŠKOLA A MATEŘSKÁ ŠKOLA VARNSDORF AUTOR: Petr Smetana NÁZEV: VY_32_INOVACE_01_ Bedřich Smetana TÉMA: Bedřich Smetana ČÍSLO PROJEKTU: CZ.1.07/1.4.00/21.0640 Anotace: Materiál je určen pro 7. třídu, slouží k procvičení probrané látky Použité zdroje: .............................................</dc:title>
  <dc:creator>OEM</dc:creator>
  <cp:lastModifiedBy>benesova</cp:lastModifiedBy>
  <cp:revision>18</cp:revision>
  <dcterms:created xsi:type="dcterms:W3CDTF">2011-10-18T18:46:32Z</dcterms:created>
  <dcterms:modified xsi:type="dcterms:W3CDTF">2011-11-30T10:27:38Z</dcterms:modified>
</cp:coreProperties>
</file>