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2" r:id="rId4"/>
    <p:sldId id="263" r:id="rId5"/>
    <p:sldId id="260" r:id="rId6"/>
    <p:sldId id="261" r:id="rId7"/>
    <p:sldId id="264" r:id="rId8"/>
    <p:sldId id="265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279454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Elektronická a písemná komunikace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Komunikace, dopis, e-mail, počítačová komunikace,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telefonická komunikace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Elektronická a písemná komunikace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VY_32_INOVACE_05_085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7738" y="2967335"/>
            <a:ext cx="796852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ELEKTRONICKÁ A PÍSEMNÁ</a:t>
            </a:r>
          </a:p>
          <a:p>
            <a:pPr algn="ctr"/>
            <a:r>
              <a:rPr lang="cs-CZ" sz="5400" b="1" cap="none" spc="0" dirty="0" smtClean="0">
                <a:ln w="1905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KOMUNIKACE</a:t>
            </a:r>
            <a:endParaRPr lang="cs-CZ" sz="5400" b="1" cap="none" spc="0" dirty="0">
              <a:ln w="1905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299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hnutá šipka nahoru 13"/>
          <p:cNvSpPr/>
          <p:nvPr/>
        </p:nvSpPr>
        <p:spPr>
          <a:xfrm rot="9283951" flipH="1" flipV="1">
            <a:off x="2872815" y="4316969"/>
            <a:ext cx="2728354" cy="1241643"/>
          </a:xfrm>
          <a:prstGeom prst="curvedUp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Šipka doprava se zářezem 16"/>
          <p:cNvSpPr/>
          <p:nvPr/>
        </p:nvSpPr>
        <p:spPr>
          <a:xfrm rot="19624989">
            <a:off x="2873580" y="3117576"/>
            <a:ext cx="3596631" cy="648072"/>
          </a:xfrm>
          <a:prstGeom prst="notch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8362058">
            <a:off x="1986441" y="2325023"/>
            <a:ext cx="3105446" cy="720080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uhová šipka 14"/>
          <p:cNvSpPr/>
          <p:nvPr/>
        </p:nvSpPr>
        <p:spPr>
          <a:xfrm rot="18214984">
            <a:off x="744258" y="660707"/>
            <a:ext cx="3928332" cy="3048062"/>
          </a:xfrm>
          <a:prstGeom prst="circular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 rot="4935511" flipH="1">
            <a:off x="-560103" y="2504491"/>
            <a:ext cx="2402753" cy="62952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57341" y="243671"/>
            <a:ext cx="4489519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Dnes bychom se měli seznámit s písemnou </a:t>
            </a:r>
          </a:p>
          <a:p>
            <a:r>
              <a:rPr lang="cs-CZ" b="1" dirty="0" smtClean="0"/>
              <a:t>a elektronickou komunikací. 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0173" y="2060774"/>
            <a:ext cx="4536504" cy="92333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Komunikace jako taková je nedílnou součástí lidských vztahů a napomáhá zásadní měrou utvářet sociální vazby ve společnosti.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31679" y="4509120"/>
            <a:ext cx="4968552" cy="120032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tx1"/>
                </a:solidFill>
              </a:rPr>
              <a:t>V minulosti se písemná komunikace odehrávala pouze formou ručně psaných dopisů, které byly po vhození do poštovních schránek následně rozesílány od odesílatelů k cílovým adresátům.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332" y="725144"/>
            <a:ext cx="674934" cy="11411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6915" y="3140968"/>
            <a:ext cx="699953" cy="9643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507" y="1844824"/>
            <a:ext cx="607593" cy="90769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086" y="1021377"/>
            <a:ext cx="743703" cy="6127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3589" y="413345"/>
            <a:ext cx="516179" cy="76562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9" y="3618681"/>
            <a:ext cx="2773611" cy="209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3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5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6" grpId="0" animBg="1"/>
      <p:bldP spid="15" grpId="0" animBg="1"/>
      <p:bldP spid="1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48680"/>
            <a:ext cx="2548883" cy="21665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996952"/>
            <a:ext cx="4720835" cy="309933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980728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Dnešní počítačová doba však využívá spíše  elektronickou komunikaci či komunikaci přes mobilní telefon formou SMS zpráv.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996952"/>
            <a:ext cx="4277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Tato komunikace je bezpochyby rychlejší, než dopis posílaný klasickou poštou, ale forma psaní textu je hodně podobná.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5013176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Pojďme si jí tedy ukázat.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04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4" y="476672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3497188"/>
            <a:ext cx="51845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Prostředí elektronické pošty je podobné ve všech známých poštovních klientech.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564904"/>
            <a:ext cx="6480720" cy="64633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Počítačové prostředí, kterým se zpracovává elektronická pošta, neboli e-mail, se nazývá poštovní klient.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4845605"/>
            <a:ext cx="6336704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Pro naši ukázku jsme vybrali prostředí poštovního klienta serveru SEZNAM.CZ.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13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4" y="476672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1556792"/>
            <a:ext cx="3456384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Nejprve musíme napsat cílovou adresu toho, s kým chceme komunikovat – příjemce.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Šipka doleva 2"/>
          <p:cNvSpPr/>
          <p:nvPr/>
        </p:nvSpPr>
        <p:spPr>
          <a:xfrm rot="2188987">
            <a:off x="1885727" y="2479163"/>
            <a:ext cx="3456384" cy="3386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4077072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e-mail </a:t>
            </a:r>
            <a:r>
              <a:rPr lang="cs-CZ" dirty="0" err="1" smtClean="0"/>
              <a:t>address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recipient.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83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24" y="476672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9712" y="149581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Mr.smith@post.eu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3598485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200" dirty="0" err="1" smtClean="0"/>
              <a:t>Greetings</a:t>
            </a:r>
            <a:r>
              <a:rPr lang="cs-CZ" sz="1200" dirty="0" smtClean="0"/>
              <a:t> </a:t>
            </a:r>
            <a:r>
              <a:rPr lang="cs-CZ" sz="1200" dirty="0" err="1" smtClean="0"/>
              <a:t>from</a:t>
            </a:r>
            <a:r>
              <a:rPr lang="cs-CZ" sz="1200" dirty="0" smtClean="0"/>
              <a:t> Czech </a:t>
            </a:r>
            <a:r>
              <a:rPr lang="cs-CZ" sz="1200" dirty="0" err="1" smtClean="0"/>
              <a:t>republic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2408624"/>
            <a:ext cx="5112568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Neměli bychom zapomenout na tzv. předmět </a:t>
            </a:r>
            <a:r>
              <a:rPr lang="cs-CZ" b="1" dirty="0" smtClean="0"/>
              <a:t>(SUBJECT), </a:t>
            </a:r>
            <a:r>
              <a:rPr lang="cs-CZ" dirty="0" smtClean="0"/>
              <a:t>neboli nadpis, čeho se náš dopis týká. Pro naši ukázku použijeme </a:t>
            </a:r>
            <a:r>
              <a:rPr lang="cs-CZ" b="1" dirty="0" smtClean="0"/>
              <a:t>„pozdrav z české republiky“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ahnutá šipka nahoru 5"/>
          <p:cNvSpPr/>
          <p:nvPr/>
        </p:nvSpPr>
        <p:spPr>
          <a:xfrm rot="1745614" flipH="1">
            <a:off x="1128846" y="2325242"/>
            <a:ext cx="2533837" cy="100811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7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32 -0.01829 L 0.00573 -0.12176 C 0.00035 -0.14584 -0.01631 -0.1706 -0.03506 -0.19329 C -0.05694 -0.21852 -0.07569 -0.2375 -0.09357 -0.24375 L -0.17552 -0.27778 " pathEditMode="relative" rAng="2535257" ptsTypes="FffFF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06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3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27" y="464768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149581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smith@post.eu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9830" y="17118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200" dirty="0" err="1" smtClean="0"/>
              <a:t>Greetings</a:t>
            </a:r>
            <a:r>
              <a:rPr lang="cs-CZ" sz="1200" dirty="0" smtClean="0"/>
              <a:t> </a:t>
            </a:r>
            <a:r>
              <a:rPr lang="cs-CZ" sz="1200" dirty="0" err="1" smtClean="0"/>
              <a:t>from</a:t>
            </a:r>
            <a:r>
              <a:rPr lang="cs-CZ" sz="1200" dirty="0" smtClean="0"/>
              <a:t> Czech </a:t>
            </a:r>
            <a:r>
              <a:rPr lang="cs-CZ" sz="1200" dirty="0" err="1" smtClean="0"/>
              <a:t>republic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06627" y="4365104"/>
            <a:ext cx="4752528" cy="120032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Také nesmíme zapomenout na úvodní oslovení.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Při komunikaci používáme oslovení „</a:t>
            </a:r>
            <a:r>
              <a:rPr lang="cs-CZ" dirty="0" err="1" smtClean="0">
                <a:solidFill>
                  <a:schemeClr val="tx1"/>
                </a:solidFill>
              </a:rPr>
              <a:t>dear</a:t>
            </a:r>
            <a:r>
              <a:rPr lang="cs-CZ" dirty="0" smtClean="0">
                <a:solidFill>
                  <a:schemeClr val="tx1"/>
                </a:solidFill>
              </a:rPr>
              <a:t>“, které můžeme do češtiny přeložit jako drahý, drahá, ale také jako vážený, vážená, vážení…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00808" y="2277269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Mr. Smith…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00808" y="269305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Mrs. Smith…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00808" y="308376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Jack…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2268" y="384430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Sir…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00808" y="4221197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Madam…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00808" y="345310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Sarah…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36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27" y="476672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149581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smith@post.eu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9830" y="17118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200" dirty="0" err="1" smtClean="0"/>
              <a:t>Greetings</a:t>
            </a:r>
            <a:r>
              <a:rPr lang="cs-CZ" sz="1200" dirty="0" smtClean="0"/>
              <a:t> </a:t>
            </a:r>
            <a:r>
              <a:rPr lang="cs-CZ" sz="1200" dirty="0" err="1" smtClean="0"/>
              <a:t>from</a:t>
            </a:r>
            <a:r>
              <a:rPr lang="cs-CZ" sz="1200" dirty="0" smtClean="0"/>
              <a:t> Czech </a:t>
            </a:r>
            <a:r>
              <a:rPr lang="cs-CZ" sz="1200" dirty="0" err="1" smtClean="0"/>
              <a:t>republic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92846" y="227687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Jack,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56960" y="2269611"/>
            <a:ext cx="1919496" cy="2246769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Následuje vaše osobní sdělení. Zkuste napsat krátký dopis s využitím návodných otázek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444861">
            <a:off x="3345074" y="2671728"/>
            <a:ext cx="1874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do I do ?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 rot="21265779">
            <a:off x="1412308" y="2945870"/>
            <a:ext cx="1874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my </a:t>
            </a:r>
            <a:r>
              <a:rPr lang="cs-CZ" b="1" dirty="0" err="1" smtClean="0"/>
              <a:t>job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hobbies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14250" y="3645024"/>
            <a:ext cx="1874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do I </a:t>
            </a:r>
            <a:r>
              <a:rPr lang="cs-CZ" b="1" dirty="0" err="1" smtClean="0"/>
              <a:t>plan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my </a:t>
            </a:r>
            <a:r>
              <a:rPr lang="cs-CZ" b="1" dirty="0" err="1" smtClean="0"/>
              <a:t>friends</a:t>
            </a:r>
            <a:r>
              <a:rPr lang="cs-CZ" b="1" dirty="0" smtClean="0"/>
              <a:t> 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0887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27" y="476672"/>
            <a:ext cx="8832981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149581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smith@post.eu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9830" y="17118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200" dirty="0" err="1" smtClean="0"/>
              <a:t>Greetings</a:t>
            </a:r>
            <a:r>
              <a:rPr lang="cs-CZ" sz="1200" dirty="0" smtClean="0"/>
              <a:t> </a:t>
            </a:r>
            <a:r>
              <a:rPr lang="cs-CZ" sz="1200" dirty="0" err="1" smtClean="0"/>
              <a:t>from</a:t>
            </a:r>
            <a:r>
              <a:rPr lang="cs-CZ" sz="1200" dirty="0" smtClean="0"/>
              <a:t> Czech </a:t>
            </a:r>
            <a:r>
              <a:rPr lang="cs-CZ" sz="1200" dirty="0" err="1" smtClean="0"/>
              <a:t>republic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92846" y="227687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Dear</a:t>
            </a:r>
            <a:r>
              <a:rPr lang="cs-CZ" dirty="0" smtClean="0"/>
              <a:t> Jack,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56960" y="2269611"/>
            <a:ext cx="1919496" cy="2554545"/>
          </a:xfrm>
          <a:prstGeom prst="rect">
            <a:avLst/>
          </a:prstGeom>
        </p:spPr>
        <p:style>
          <a:lnRef idx="2">
            <a:schemeClr val="accent4"/>
          </a:lnRef>
          <a:fillRef idx="1003">
            <a:schemeClr val="lt2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Závěrem nezapomeňte připsat zdvořilostní frázi na rozloučení.</a:t>
            </a:r>
          </a:p>
          <a:p>
            <a:pPr algn="just"/>
            <a:r>
              <a:rPr lang="cs-CZ" sz="2000" dirty="0" smtClean="0">
                <a:solidFill>
                  <a:schemeClr val="tx1"/>
                </a:solidFill>
              </a:rPr>
              <a:t>Zde je opět několik možností…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3828" y="29249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Take</a:t>
            </a:r>
            <a:r>
              <a:rPr lang="cs-CZ" dirty="0" smtClean="0"/>
              <a:t> care a lot – opatruj(</a:t>
            </a:r>
            <a:r>
              <a:rPr lang="cs-CZ" dirty="0" err="1" smtClean="0"/>
              <a:t>te</a:t>
            </a:r>
            <a:r>
              <a:rPr lang="cs-CZ" dirty="0" smtClean="0"/>
              <a:t>) se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27151" y="371703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regards</a:t>
            </a:r>
            <a:r>
              <a:rPr lang="cs-CZ" dirty="0" smtClean="0"/>
              <a:t> – se srdečnými pozdravy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27151" y="4097402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Yours</a:t>
            </a:r>
            <a:r>
              <a:rPr lang="cs-CZ" dirty="0" smtClean="0"/>
              <a:t> </a:t>
            </a:r>
            <a:r>
              <a:rPr lang="cs-CZ" dirty="0" err="1" smtClean="0"/>
              <a:t>sincerely</a:t>
            </a:r>
            <a:r>
              <a:rPr lang="cs-CZ" dirty="0" smtClean="0"/>
              <a:t> – s upřímnými pozdravy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27151" y="446673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Yours</a:t>
            </a:r>
            <a:r>
              <a:rPr lang="cs-CZ" dirty="0" smtClean="0"/>
              <a:t> </a:t>
            </a:r>
            <a:r>
              <a:rPr lang="cs-CZ" dirty="0" err="1" smtClean="0"/>
              <a:t>faithfully</a:t>
            </a:r>
            <a:r>
              <a:rPr lang="cs-CZ" dirty="0" smtClean="0"/>
              <a:t>  – s úctou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23828" y="330705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Love – s láskou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7369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482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16</cp:revision>
  <dcterms:created xsi:type="dcterms:W3CDTF">2013-12-18T11:50:08Z</dcterms:created>
  <dcterms:modified xsi:type="dcterms:W3CDTF">2014-01-13T14:05:33Z</dcterms:modified>
</cp:coreProperties>
</file>