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4.ROČNÍK_15_mluvnické kategorie sloves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4.ROČNÍK_15_mluvnické kategorie sloves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0266635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4653136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sloves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821247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budu se smát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šila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radujeme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polezou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budeš</a:t>
                      </a:r>
                      <a:r>
                        <a:rPr lang="cs-CZ" sz="2400" baseline="0" dirty="0" smtClean="0"/>
                        <a:t> ležet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radovat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vylezli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víte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skáče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koupil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148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002339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budu se smát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šila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radujeme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polezou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budeš</a:t>
                      </a:r>
                      <a:r>
                        <a:rPr lang="cs-CZ" sz="2400" baseline="0" dirty="0" smtClean="0"/>
                        <a:t> ležet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radovat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vylezli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víte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skáče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koupil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3131840" y="2028564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788024" y="2027285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300192" y="2028564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17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6914989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uviděl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zavoláte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spala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pošleš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psát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smálo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polezu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pláčete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uviděl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češe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09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074157"/>
              </p:ext>
            </p:extLst>
          </p:nvPr>
        </p:nvGraphicFramePr>
        <p:xfrm>
          <a:off x="457200" y="1609725"/>
          <a:ext cx="7239000" cy="4942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40"/>
                <a:gridCol w="1584176"/>
                <a:gridCol w="1512168"/>
                <a:gridCol w="146801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uviděl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zavoláte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spala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pošleš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psát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smálo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polezu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bud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pláčete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uviděl jsi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češe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3131840" y="2060848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788024" y="2060848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228184" y="2060848"/>
            <a:ext cx="1224136" cy="4536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6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846</TotalTime>
  <Words>177</Words>
  <Application>Microsoft Office PowerPoint</Application>
  <PresentationFormat>Předvádění na obrazovce (4:3)</PresentationFormat>
  <Paragraphs>122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Prezentace aplikace PowerPoint</vt:lpstr>
      <vt:lpstr>Urči mluvnické kategorie u sloves</vt:lpstr>
      <vt:lpstr>Urči mluvnické kategorie u sloves</vt:lpstr>
      <vt:lpstr>Urči mluvnické kategorie u sloves</vt:lpstr>
      <vt:lpstr>Urči mluvnické kategorie u sloves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89</cp:revision>
  <dcterms:created xsi:type="dcterms:W3CDTF">2011-10-11T06:33:29Z</dcterms:created>
  <dcterms:modified xsi:type="dcterms:W3CDTF">2011-11-11T15:24:41Z</dcterms:modified>
</cp:coreProperties>
</file>