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Prezentace_aplikace_Microsoft_PowerPoint1.pptx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021818"/>
              </p:ext>
            </p:extLst>
          </p:nvPr>
        </p:nvGraphicFramePr>
        <p:xfrm>
          <a:off x="755576" y="260648"/>
          <a:ext cx="7451066" cy="5587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Prezentace" r:id="rId4" imgW="4570501" imgH="3427618" progId="PowerPoint.Show.12">
                  <p:embed/>
                </p:oleObj>
              </mc:Choice>
              <mc:Fallback>
                <p:oleObj name="Prezentace" r:id="rId4" imgW="4570501" imgH="34276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55576" y="260648"/>
                        <a:ext cx="7451066" cy="55876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123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52421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PYJAMA PARTY</a:t>
            </a:r>
            <a:endParaRPr lang="cs-CZ" sz="5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16832"/>
            <a:ext cx="446449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271582" y="5157192"/>
            <a:ext cx="20457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Iva Bergmanová</a:t>
            </a:r>
          </a:p>
          <a:p>
            <a:r>
              <a:rPr lang="cs-CZ" dirty="0" smtClean="0"/>
              <a:t>2. ZŠ Dobříš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4858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700808"/>
            <a:ext cx="2557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pyjamas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36912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076056" y="1885474"/>
            <a:ext cx="2794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nightdress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220" y="2636912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065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08720"/>
            <a:ext cx="3610892" cy="5187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1772816"/>
            <a:ext cx="35301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PLAIN </a:t>
            </a:r>
            <a:r>
              <a:rPr lang="cs-CZ" sz="3200" dirty="0" smtClean="0"/>
              <a:t> </a:t>
            </a:r>
            <a:r>
              <a:rPr lang="cs-CZ" sz="3200" dirty="0" err="1" smtClean="0"/>
              <a:t>nightdress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76851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398" y="764704"/>
            <a:ext cx="3760556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27584" y="1556792"/>
            <a:ext cx="39164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SPOTTED</a:t>
            </a:r>
            <a:r>
              <a:rPr lang="cs-CZ" sz="3200" dirty="0" smtClean="0"/>
              <a:t> </a:t>
            </a:r>
            <a:r>
              <a:rPr lang="cs-CZ" sz="3200" dirty="0" err="1" smtClean="0"/>
              <a:t>nightdress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6330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692696"/>
            <a:ext cx="3634705" cy="5250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1340768"/>
            <a:ext cx="4687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POLKA-DOT</a:t>
            </a:r>
            <a:r>
              <a:rPr lang="cs-CZ" sz="3200" dirty="0" smtClean="0"/>
              <a:t>  </a:t>
            </a:r>
            <a:r>
              <a:rPr lang="cs-CZ" sz="3200" dirty="0" err="1" smtClean="0"/>
              <a:t>nightdress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17057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626" y="980728"/>
            <a:ext cx="3275235" cy="5025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1916832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STRIPED</a:t>
            </a:r>
            <a:r>
              <a:rPr lang="cs-CZ" sz="3200" dirty="0" smtClean="0"/>
              <a:t>  </a:t>
            </a:r>
            <a:r>
              <a:rPr lang="cs-CZ" sz="3200" dirty="0" err="1" smtClean="0"/>
              <a:t>nightdress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735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1728192" cy="2651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09747"/>
            <a:ext cx="1793382" cy="259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27956"/>
            <a:ext cx="1710020" cy="2554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342" y="2336439"/>
            <a:ext cx="1728192" cy="2482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81933" y="1124744"/>
            <a:ext cx="72154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Ověř si své znalosti a pro správný název druhu noční košile klikni</a:t>
            </a:r>
          </a:p>
          <a:p>
            <a:r>
              <a:rPr lang="cs-CZ" dirty="0"/>
              <a:t>n</a:t>
            </a:r>
            <a:r>
              <a:rPr lang="cs-CZ" dirty="0" smtClean="0"/>
              <a:t>a obrázek.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5044534"/>
            <a:ext cx="934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s</a:t>
            </a:r>
            <a:r>
              <a:rPr lang="cs-CZ" dirty="0" err="1" smtClean="0"/>
              <a:t>triped</a:t>
            </a:r>
            <a:endParaRPr lang="cs-CZ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2814311" y="5044534"/>
            <a:ext cx="12763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olka-</a:t>
            </a:r>
            <a:r>
              <a:rPr lang="cs-CZ" dirty="0" err="1" smtClean="0"/>
              <a:t>dot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77749" y="5025578"/>
            <a:ext cx="1048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spotted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14991" y="5025578"/>
            <a:ext cx="732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plain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8647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55679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r>
              <a:rPr lang="cs-CZ" dirty="0"/>
              <a:t>http://office.microsoft.com/cs-cz</a:t>
            </a:r>
          </a:p>
        </p:txBody>
      </p:sp>
    </p:spTree>
    <p:extLst>
      <p:ext uri="{BB962C8B-B14F-4D97-AF65-F5344CB8AC3E}">
        <p14:creationId xmlns:p14="http://schemas.microsoft.com/office/powerpoint/2010/main" val="136463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14</TotalTime>
  <Words>51</Words>
  <Application>Microsoft Office PowerPoint</Application>
  <PresentationFormat>Předvádění na obrazovce (4:3)</PresentationFormat>
  <Paragraphs>17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Austin</vt:lpstr>
      <vt:lpstr>Prezentace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4</cp:revision>
  <dcterms:created xsi:type="dcterms:W3CDTF">2011-09-16T18:57:30Z</dcterms:created>
  <dcterms:modified xsi:type="dcterms:W3CDTF">2011-09-17T13:13:05Z</dcterms:modified>
</cp:coreProperties>
</file>