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256" r:id="rId2"/>
    <p:sldId id="257" r:id="rId3"/>
    <p:sldId id="275" r:id="rId4"/>
    <p:sldId id="264" r:id="rId5"/>
    <p:sldId id="265" r:id="rId6"/>
    <p:sldId id="271" r:id="rId7"/>
    <p:sldId id="270" r:id="rId8"/>
    <p:sldId id="272" r:id="rId9"/>
    <p:sldId id="273" r:id="rId10"/>
    <p:sldId id="274" r:id="rId11"/>
    <p:sldId id="276" r:id="rId12"/>
    <p:sldId id="277" r:id="rId13"/>
    <p:sldId id="278" r:id="rId14"/>
    <p:sldId id="279" r:id="rId15"/>
    <p:sldId id="280" r:id="rId16"/>
    <p:sldId id="281" r:id="rId17"/>
    <p:sldId id="259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5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M%C3%ADnojsk%C3%A1_civiliz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starověké řecké 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Řecko, dórský, iónský, korintský, hlavice, dřík,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patka,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Parthenon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Starověké Řecko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VY_32_INOVACE_46_921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052736"/>
            <a:ext cx="7560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Etapizace dějin:</a:t>
            </a:r>
          </a:p>
          <a:p>
            <a:r>
              <a:rPr lang="cs-CZ" sz="2400" dirty="0" smtClean="0"/>
              <a:t>Homérská doba = temné období – cca 12. – zač. 8. století př. n. l.</a:t>
            </a:r>
          </a:p>
          <a:p>
            <a:r>
              <a:rPr lang="cs-CZ" sz="2400" dirty="0" smtClean="0"/>
              <a:t>archaická doba – 8. – 6. století př. n. l.</a:t>
            </a:r>
          </a:p>
          <a:p>
            <a:r>
              <a:rPr lang="cs-CZ" sz="2400" dirty="0" smtClean="0"/>
              <a:t>klasická doba – 5. – 4. století př. n. l.</a:t>
            </a:r>
          </a:p>
          <a:p>
            <a:r>
              <a:rPr lang="cs-CZ" sz="2400" dirty="0" smtClean="0"/>
              <a:t>helénské období – 330 př. n. l. – 30 př. n. l.</a:t>
            </a:r>
          </a:p>
          <a:p>
            <a:r>
              <a:rPr lang="cs-CZ" sz="2400" dirty="0" smtClean="0"/>
              <a:t>římská doba – po roce 30 př. n. l.</a:t>
            </a:r>
          </a:p>
          <a:p>
            <a:r>
              <a:rPr lang="cs-CZ" sz="2400" dirty="0" smtClean="0"/>
              <a:t>zpočátku hlavně dřevo, cihly nepálené i pálené, kámen, terakota, znali klenbu ale více jejich estetice odpovídal architrávový systém = svislé podpory a vodorovný překlad</a:t>
            </a:r>
          </a:p>
          <a:p>
            <a:r>
              <a:rPr lang="cs-CZ" sz="2400" dirty="0" smtClean="0"/>
              <a:t>chrám se vyvinul z pravěkého obydlí – </a:t>
            </a:r>
            <a:r>
              <a:rPr lang="cs-CZ" sz="2400" dirty="0" err="1" smtClean="0"/>
              <a:t>megaronu</a:t>
            </a:r>
            <a:r>
              <a:rPr lang="cs-CZ" sz="2400" dirty="0" smtClean="0"/>
              <a:t> (předsíň, síň a sloupová hala),</a:t>
            </a:r>
          </a:p>
          <a:p>
            <a:r>
              <a:rPr lang="cs-CZ" sz="2400" dirty="0" smtClean="0"/>
              <a:t>sloup s trojdělením, stavba rovněž dělená na podnož, stěny a sloupy a střechu,</a:t>
            </a:r>
          </a:p>
          <a:p>
            <a:r>
              <a:rPr lang="cs-CZ" sz="2400" dirty="0" smtClean="0"/>
              <a:t>častá polychromie kamene,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96703" y="404664"/>
            <a:ext cx="128753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Řecko 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052736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nedílnou součástí architektury je sochařská výzdoba a nástěnné malby</a:t>
            </a:r>
          </a:p>
          <a:p>
            <a:r>
              <a:rPr lang="cs-CZ" sz="2400" dirty="0" smtClean="0"/>
              <a:t>Druhy staveb: chrámy, divadla, </a:t>
            </a:r>
            <a:r>
              <a:rPr lang="cs-CZ" sz="2400" dirty="0" err="1" smtClean="0"/>
              <a:t>odeiony</a:t>
            </a:r>
            <a:r>
              <a:rPr lang="cs-CZ" sz="2400" dirty="0" smtClean="0"/>
              <a:t>, </a:t>
            </a:r>
            <a:r>
              <a:rPr lang="cs-CZ" sz="2400" dirty="0" err="1" smtClean="0"/>
              <a:t>gymnaseia</a:t>
            </a:r>
            <a:r>
              <a:rPr lang="cs-CZ" sz="2400" dirty="0" smtClean="0"/>
              <a:t>, </a:t>
            </a:r>
            <a:r>
              <a:rPr lang="cs-CZ" sz="2400" dirty="0" err="1" smtClean="0"/>
              <a:t>hippodromy</a:t>
            </a:r>
            <a:r>
              <a:rPr lang="cs-CZ" sz="2400" dirty="0" smtClean="0"/>
              <a:t>, stadia, hrobky, agory, stoy, atd.</a:t>
            </a:r>
          </a:p>
          <a:p>
            <a:r>
              <a:rPr lang="cs-CZ" sz="2400" dirty="0" smtClean="0"/>
              <a:t>Architektonické styly:</a:t>
            </a:r>
          </a:p>
          <a:p>
            <a:r>
              <a:rPr lang="cs-CZ" sz="2400" dirty="0" smtClean="0"/>
              <a:t>nejstarší dórský</a:t>
            </a:r>
          </a:p>
          <a:p>
            <a:r>
              <a:rPr lang="cs-CZ" sz="2400" dirty="0" smtClean="0"/>
              <a:t>novější iónský</a:t>
            </a:r>
          </a:p>
          <a:p>
            <a:r>
              <a:rPr lang="cs-CZ" sz="2400" dirty="0" smtClean="0"/>
              <a:t>nejnovější korintský</a:t>
            </a:r>
          </a:p>
          <a:p>
            <a:r>
              <a:rPr lang="cs-CZ" sz="2400" dirty="0" smtClean="0"/>
              <a:t>Významné památky:</a:t>
            </a:r>
          </a:p>
          <a:p>
            <a:r>
              <a:rPr lang="cs-CZ" sz="2400" dirty="0" smtClean="0"/>
              <a:t>Parthenón, </a:t>
            </a:r>
            <a:r>
              <a:rPr lang="cs-CZ" sz="2400" dirty="0" err="1" smtClean="0"/>
              <a:t>propylaje</a:t>
            </a:r>
            <a:r>
              <a:rPr lang="cs-CZ" sz="2400" dirty="0" smtClean="0"/>
              <a:t> a </a:t>
            </a:r>
            <a:r>
              <a:rPr lang="cs-CZ" sz="2400" dirty="0" err="1" smtClean="0"/>
              <a:t>Erechteión</a:t>
            </a:r>
            <a:r>
              <a:rPr lang="cs-CZ" sz="2400" dirty="0" smtClean="0"/>
              <a:t> na Akropoli v Aténách, chrám v Olympii, </a:t>
            </a:r>
            <a:r>
              <a:rPr lang="cs-CZ" sz="2400" dirty="0" err="1" smtClean="0"/>
              <a:t>Paestu</a:t>
            </a:r>
            <a:r>
              <a:rPr lang="cs-CZ" sz="2400" dirty="0" smtClean="0"/>
              <a:t> a </a:t>
            </a:r>
            <a:r>
              <a:rPr lang="cs-CZ" sz="2400" dirty="0" err="1" smtClean="0"/>
              <a:t>Korintu</a:t>
            </a:r>
            <a:r>
              <a:rPr lang="cs-CZ" sz="2400" dirty="0" smtClean="0"/>
              <a:t>, divadla v Aténách, </a:t>
            </a:r>
            <a:r>
              <a:rPr lang="cs-CZ" sz="2400" dirty="0" err="1" smtClean="0"/>
              <a:t>Epidauru</a:t>
            </a:r>
            <a:r>
              <a:rPr lang="cs-CZ" sz="2400" dirty="0" smtClean="0"/>
              <a:t>, kultovní středisko v Delfách, ...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96703" y="404664"/>
            <a:ext cx="128753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Řecko 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9678" y="260648"/>
            <a:ext cx="7141510" cy="612384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3" y="75047"/>
            <a:ext cx="4433060" cy="62768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51717" y="251864"/>
            <a:ext cx="4575349" cy="61004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8921" y="188640"/>
            <a:ext cx="4529303" cy="61206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8113" y="188640"/>
            <a:ext cx="4230920" cy="61206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94834"/>
            <a:ext cx="4536504" cy="59592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188640"/>
            <a:ext cx="4318695" cy="62589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03101"/>
            <a:ext cx="5472608" cy="60722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00131" y="203101"/>
            <a:ext cx="4599722" cy="60722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2347" y="1052736"/>
            <a:ext cx="8443936" cy="3240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-29632"/>
            <a:ext cx="4464496" cy="63551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38230" y="175373"/>
            <a:ext cx="4243604" cy="6150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6668" y="175373"/>
            <a:ext cx="4166727" cy="6150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epochy řeckých dějin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charakterizuj architekturu Řecka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řecké architektonické slohy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HANUŠ, Karel a Marie BENEŠOVÁ. </a:t>
            </a:r>
            <a:r>
              <a:rPr lang="cs-CZ" sz="2000" i="1" dirty="0" smtClean="0"/>
              <a:t>Vývoj architektury a umění I</a:t>
            </a:r>
            <a:r>
              <a:rPr lang="cs-CZ" sz="2000" dirty="0" smtClean="0"/>
              <a:t>. Praha: Vydavatelství ČVUT, 1978.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 </a:t>
            </a:r>
            <a:r>
              <a:rPr lang="cs-CZ" sz="2000" dirty="0" smtClean="0">
                <a:hlinkClick r:id="rId4"/>
              </a:rPr>
              <a:t>http://cs.wikipedia.org/wiki/M%C3%ADnojsk%C3%A1_civilizace</a:t>
            </a: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1601</TotalTime>
  <Words>425</Words>
  <Application>Microsoft Office PowerPoint</Application>
  <PresentationFormat>Předvádění na obrazovce (4:3)</PresentationFormat>
  <Paragraphs>86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114</cp:revision>
  <dcterms:created xsi:type="dcterms:W3CDTF">2010-11-01T23:40:31Z</dcterms:created>
  <dcterms:modified xsi:type="dcterms:W3CDTF">2014-01-12T17:18:14Z</dcterms:modified>
</cp:coreProperties>
</file>