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2"/>
  </p:notesMasterIdLst>
  <p:sldIdLst>
    <p:sldId id="256" r:id="rId2"/>
    <p:sldId id="257" r:id="rId3"/>
    <p:sldId id="275" r:id="rId4"/>
    <p:sldId id="264" r:id="rId5"/>
    <p:sldId id="265" r:id="rId6"/>
    <p:sldId id="271" r:id="rId7"/>
    <p:sldId id="270" r:id="rId8"/>
    <p:sldId id="272" r:id="rId9"/>
    <p:sldId id="273" r:id="rId10"/>
    <p:sldId id="274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59" r:id="rId20"/>
    <p:sldId id="258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12.1.2014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cs.wikipedia.org/wiki/Byzan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75020203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46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Stručné shrnutí byzantské architektury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Byzanc, Východořímská říše,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Haggia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Sofia, bazilika,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pendantiv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lucerna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Architektura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arch. Ota Zápotocký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následná diskuze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16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Byzanc</a:t>
            </a:r>
            <a:endParaRPr lang="cs-CZ" sz="24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VY_32_INOVACE_46_924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052736"/>
            <a:ext cx="75608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východ Středomoří</a:t>
            </a:r>
          </a:p>
          <a:p>
            <a:r>
              <a:rPr lang="cs-CZ" sz="2400" dirty="0" smtClean="0"/>
              <a:t>plynule navázala na Východořímskou říši po jejím vzniku </a:t>
            </a:r>
          </a:p>
          <a:p>
            <a:r>
              <a:rPr lang="cs-CZ" sz="2400" dirty="0" smtClean="0"/>
              <a:t>r. 395</a:t>
            </a:r>
          </a:p>
          <a:p>
            <a:r>
              <a:rPr lang="cs-CZ" sz="2400" dirty="0" smtClean="0"/>
              <a:t>vrcholné období – 6. – 8. století n. l.</a:t>
            </a:r>
          </a:p>
          <a:p>
            <a:r>
              <a:rPr lang="cs-CZ" sz="2400" dirty="0" smtClean="0"/>
              <a:t>postupně čelila nájezdům, až r. 1453 zcela zanikla dobytím Konstantinopole Turky</a:t>
            </a:r>
          </a:p>
          <a:p>
            <a:r>
              <a:rPr lang="cs-CZ" sz="2400" dirty="0" smtClean="0"/>
              <a:t>architektura navázala na římskou, postupně vytvořila svébytný byzantský sloh, který ovlivnil velkou část výhodní Evropy, včetně Ruska</a:t>
            </a:r>
          </a:p>
          <a:p>
            <a:r>
              <a:rPr lang="cs-CZ" sz="2400" dirty="0" smtClean="0"/>
              <a:t>omítané masivní cihelné zdivo, kámen, terakota, klenba, vyspělé inženýrské stavitelství, časté mozaiky na stěnách,</a:t>
            </a:r>
          </a:p>
          <a:p>
            <a:r>
              <a:rPr lang="cs-CZ" sz="2400" dirty="0" smtClean="0"/>
              <a:t>kupolovou klenbu zvládli i nad čtvercovým půdorysem vložením </a:t>
            </a:r>
            <a:r>
              <a:rPr lang="cs-CZ" sz="2400" dirty="0" err="1" smtClean="0"/>
              <a:t>pendantivů</a:t>
            </a:r>
            <a:r>
              <a:rPr lang="cs-CZ" sz="2400" dirty="0" smtClean="0"/>
              <a:t>, ve vrcholu někdy zřizovali válcovou lucernu jako osvětlovací prvek,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816779" y="404664"/>
            <a:ext cx="1447384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Byzanc 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052736"/>
            <a:ext cx="75608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Konstantinopol (dnešní Istanbul) byla hlavním městem, největším ve středověké Evropě s nejmohutnějším a údajně nedobytným opevněním,</a:t>
            </a:r>
          </a:p>
          <a:p>
            <a:r>
              <a:rPr lang="cs-CZ" sz="2400" dirty="0" smtClean="0"/>
              <a:t>chrám Boží moudrosti (</a:t>
            </a:r>
            <a:r>
              <a:rPr lang="cs-CZ" sz="2400" dirty="0" err="1" smtClean="0"/>
              <a:t>Haggia</a:t>
            </a:r>
            <a:r>
              <a:rPr lang="cs-CZ" sz="2400" dirty="0" smtClean="0"/>
              <a:t> </a:t>
            </a:r>
            <a:r>
              <a:rPr lang="cs-CZ" sz="2400" dirty="0" smtClean="0"/>
              <a:t>Sofia) z poloviny 6. století,</a:t>
            </a:r>
          </a:p>
          <a:p>
            <a:r>
              <a:rPr lang="cs-CZ" sz="2400" dirty="0" smtClean="0"/>
              <a:t>kláštery např. na hoře Athos či v pohoří </a:t>
            </a:r>
            <a:r>
              <a:rPr lang="cs-CZ" sz="2400" dirty="0" err="1" smtClean="0"/>
              <a:t>Meteora</a:t>
            </a:r>
            <a:r>
              <a:rPr lang="cs-CZ" sz="2400" dirty="0" smtClean="0"/>
              <a:t> v Řecku,</a:t>
            </a:r>
          </a:p>
          <a:p>
            <a:r>
              <a:rPr lang="cs-CZ" sz="2400" dirty="0" smtClean="0"/>
              <a:t>chrám sv. Marka v Benátkách,</a:t>
            </a:r>
          </a:p>
          <a:p>
            <a:r>
              <a:rPr lang="cs-CZ" sz="2400" dirty="0" smtClean="0"/>
              <a:t>kulturní vliv na tvářnost architektury na Balkáně, v Rusku, kavkazských republikách a na koptskou architekturu v Egyptě a Etiopii</a:t>
            </a:r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95736" y="136677"/>
            <a:ext cx="4752528" cy="653268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264755"/>
            <a:ext cx="5472739" cy="64766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66100" y="251864"/>
            <a:ext cx="4346582" cy="61004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87983"/>
            <a:ext cx="4680520" cy="61283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12496"/>
            <a:ext cx="8317885" cy="6196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88282"/>
            <a:ext cx="6048672" cy="67697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44394"/>
            <a:ext cx="4536504" cy="6574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4500" y="322896"/>
            <a:ext cx="8242456" cy="62024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65538"/>
            <a:ext cx="5328592" cy="65582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0"/>
            <a:ext cx="8625958" cy="63724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215" y="0"/>
            <a:ext cx="8496568" cy="63724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215" y="84966"/>
            <a:ext cx="8496568" cy="62024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16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908720"/>
            <a:ext cx="8855041" cy="44644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17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49357"/>
            <a:ext cx="8419335" cy="63039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18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864" y="260648"/>
            <a:ext cx="8748023" cy="58611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124744"/>
            <a:ext cx="7632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Otázky pro opakování a k zamyšlení: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popiš historii Byzantské říše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charakterizuj architekturu Byzance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popiš byzantský sloh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uveď některé památky</a:t>
            </a:r>
          </a:p>
        </p:txBody>
      </p:sp>
    </p:spTree>
    <p:extLst>
      <p:ext uri="{BB962C8B-B14F-4D97-AF65-F5344CB8AC3E}">
        <p14:creationId xmlns:p14="http://schemas.microsoft.com/office/powerpoint/2010/main" xmlns="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20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772816"/>
            <a:ext cx="7632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pérové kresby:</a:t>
            </a:r>
          </a:p>
          <a:p>
            <a:r>
              <a:rPr lang="cs-CZ" sz="2000" dirty="0" smtClean="0"/>
              <a:t>HANUŠ, Karel a Marie BENEŠOVÁ. </a:t>
            </a:r>
            <a:r>
              <a:rPr lang="cs-CZ" sz="2000" i="1" dirty="0" smtClean="0"/>
              <a:t>Vývoj architektury a umění I</a:t>
            </a:r>
            <a:r>
              <a:rPr lang="cs-CZ" sz="2000" dirty="0" smtClean="0"/>
              <a:t>. Praha: Vydavatelství ČVUT, 1978. ISBN 000.</a:t>
            </a:r>
          </a:p>
          <a:p>
            <a:endParaRPr lang="cs-CZ" sz="2000" i="1" dirty="0" smtClean="0"/>
          </a:p>
          <a:p>
            <a:r>
              <a:rPr lang="cs-CZ" sz="2000" dirty="0" smtClean="0"/>
              <a:t>fotografie: </a:t>
            </a:r>
            <a:r>
              <a:rPr lang="cs-CZ" sz="2000" i="1" dirty="0" err="1" smtClean="0"/>
              <a:t>Wikipedia.org</a:t>
            </a:r>
            <a:r>
              <a:rPr lang="cs-CZ" sz="2000" dirty="0" smtClean="0"/>
              <a:t> [online]. [cit. 2014-01-12]. Dostupné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z: </a:t>
            </a:r>
            <a:r>
              <a:rPr lang="cs-CZ" sz="2000" dirty="0" smtClean="0">
                <a:hlinkClick r:id="rId4"/>
              </a:rPr>
              <a:t>http://cs.wikipedia.org/wiki/Byzanc#Um.C4.9Bn.C3.AD_a_architektura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1986</TotalTime>
  <Words>372</Words>
  <Application>Microsoft Office PowerPoint</Application>
  <PresentationFormat>Předvádění na obrazovce (4:3)</PresentationFormat>
  <Paragraphs>82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STŘEDNÍ ŠKOLA STAVEBNÍ A TECHNICKÁ Ústí nad Labem, Čelakovského 5, příspěvková organizace Páteřní škola Ústeckého kraje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Ota</cp:lastModifiedBy>
  <cp:revision>132</cp:revision>
  <dcterms:created xsi:type="dcterms:W3CDTF">2010-11-01T23:40:31Z</dcterms:created>
  <dcterms:modified xsi:type="dcterms:W3CDTF">2014-01-12T17:18:03Z</dcterms:modified>
</cp:coreProperties>
</file>