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56" r:id="rId2"/>
    <p:sldId id="257" r:id="rId3"/>
    <p:sldId id="275" r:id="rId4"/>
    <p:sldId id="264" r:id="rId5"/>
    <p:sldId id="265" r:id="rId6"/>
    <p:sldId id="271" r:id="rId7"/>
    <p:sldId id="270" r:id="rId8"/>
    <p:sldId id="272" r:id="rId9"/>
    <p:sldId id="273" r:id="rId10"/>
    <p:sldId id="274" r:id="rId11"/>
    <p:sldId id="276" r:id="rId12"/>
    <p:sldId id="277" r:id="rId13"/>
    <p:sldId id="278" r:id="rId14"/>
    <p:sldId id="259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s.wikipedia.org/wiki/Soubor:Cheb-blick-vom-schwarzen-tur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7502020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46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Stručné shrnutí raně středověké evropské architektury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Merovejská, karolínská, otonská,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nartex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transept, falc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Předrománská architektura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VY_32_INOVACE_46_925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západní a střední Evropa cca 500 – 1000 n. l.</a:t>
            </a:r>
          </a:p>
          <a:p>
            <a:r>
              <a:rPr lang="cs-CZ" sz="2400" dirty="0" err="1" smtClean="0"/>
              <a:t>předkarolinské</a:t>
            </a:r>
            <a:r>
              <a:rPr lang="cs-CZ" sz="2400" dirty="0" smtClean="0"/>
              <a:t> </a:t>
            </a:r>
            <a:r>
              <a:rPr lang="cs-CZ" sz="2400" dirty="0" smtClean="0"/>
              <a:t>(merovejské) období – 500 – cca 748</a:t>
            </a:r>
          </a:p>
          <a:p>
            <a:r>
              <a:rPr lang="cs-CZ" sz="2400" dirty="0" smtClean="0"/>
              <a:t>karolínské období – 750 – 9. století n. l.</a:t>
            </a:r>
          </a:p>
          <a:p>
            <a:r>
              <a:rPr lang="cs-CZ" sz="2400" dirty="0" smtClean="0"/>
              <a:t>otonské období – 10. století</a:t>
            </a:r>
          </a:p>
          <a:p>
            <a:r>
              <a:rPr lang="cs-CZ" sz="2400" dirty="0" smtClean="0"/>
              <a:t>zpočátku nedokonalá robustní architektura, postupně se zdokonalovala až se plynule vyvinula v 11. století v románskou architekturu</a:t>
            </a:r>
          </a:p>
          <a:p>
            <a:r>
              <a:rPr lang="cs-CZ" sz="2400" dirty="0" smtClean="0"/>
              <a:t>běžná výstavba dřevěná, </a:t>
            </a:r>
            <a:r>
              <a:rPr lang="cs-CZ" sz="2400" dirty="0" smtClean="0"/>
              <a:t>významnější </a:t>
            </a:r>
            <a:r>
              <a:rPr lang="cs-CZ" sz="2400" dirty="0" smtClean="0"/>
              <a:t>budovy z lomového kamene, postupně z opracovaného kamene,</a:t>
            </a:r>
          </a:p>
          <a:p>
            <a:r>
              <a:rPr lang="cs-CZ" sz="2400" dirty="0" smtClean="0"/>
              <a:t>celou dobu čerpala inspiraci i technická řešení z římské architektury,</a:t>
            </a:r>
          </a:p>
          <a:p>
            <a:r>
              <a:rPr lang="cs-CZ" sz="2400" dirty="0" smtClean="0"/>
              <a:t>nositelem vzdělanosti byla církev, především prostřednictvím klášterů,</a:t>
            </a:r>
          </a:p>
          <a:p>
            <a:r>
              <a:rPr lang="cs-CZ" sz="2400" dirty="0" smtClean="0"/>
              <a:t>falc – přechodné sídlo panovníka,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134017" y="404664"/>
            <a:ext cx="4812921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Předrománská architektura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kostely protáhlé i centrální (mnohoúhelníkové),</a:t>
            </a:r>
          </a:p>
          <a:p>
            <a:r>
              <a:rPr lang="cs-CZ" sz="2400" dirty="0" err="1" smtClean="0"/>
              <a:t>nartex</a:t>
            </a:r>
            <a:r>
              <a:rPr lang="cs-CZ" sz="2400" dirty="0" smtClean="0"/>
              <a:t> = předsíň – vstupní část kostela,</a:t>
            </a:r>
          </a:p>
          <a:p>
            <a:r>
              <a:rPr lang="cs-CZ" sz="2400" dirty="0" smtClean="0"/>
              <a:t>transept = příčná loď u kostela, někdy i dvě,</a:t>
            </a:r>
          </a:p>
          <a:p>
            <a:r>
              <a:rPr lang="cs-CZ" sz="2400" dirty="0" err="1" smtClean="0"/>
              <a:t>pseudobazilika</a:t>
            </a:r>
            <a:r>
              <a:rPr lang="cs-CZ" sz="2400" dirty="0" smtClean="0"/>
              <a:t> = vícelodní kostel s převýšenou střední lodní, ovšem s přetaženou, víceméně jednotnou střechou bez bočního bazilikálního osvětlení,</a:t>
            </a:r>
          </a:p>
          <a:p>
            <a:r>
              <a:rPr lang="cs-CZ" sz="2400" dirty="0" smtClean="0"/>
              <a:t>kaple Karle Velikého v Cáchách, falc v Cáchách,</a:t>
            </a:r>
          </a:p>
          <a:p>
            <a:r>
              <a:rPr lang="cs-CZ" sz="2400" dirty="0" smtClean="0"/>
              <a:t>falc v Chebu, </a:t>
            </a:r>
          </a:p>
          <a:p>
            <a:r>
              <a:rPr lang="cs-CZ" sz="2400" dirty="0" smtClean="0"/>
              <a:t>řada klášterů</a:t>
            </a:r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260648"/>
            <a:ext cx="6998618" cy="63774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8880" y="264755"/>
            <a:ext cx="4938418" cy="6476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8004" y="260648"/>
            <a:ext cx="8546007" cy="5832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187982"/>
            <a:ext cx="4282943" cy="65139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1900" y="112496"/>
            <a:ext cx="4601141" cy="6196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188640"/>
            <a:ext cx="5077288" cy="65810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6829" y="188640"/>
            <a:ext cx="7761595" cy="62405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8510646" cy="64556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989" y="134634"/>
            <a:ext cx="8040894" cy="60306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7738"/>
            <a:ext cx="8625958" cy="62969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vývoj po zániku západořímské říše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charakterizuj architekturu předrománského období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některé památky</a:t>
            </a:r>
          </a:p>
        </p:txBody>
      </p:sp>
    </p:spTree>
    <p:extLst>
      <p:ext uri="{BB962C8B-B14F-4D97-AF65-F5344CB8AC3E}">
        <p14:creationId xmlns=""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772816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kresby:</a:t>
            </a:r>
          </a:p>
          <a:p>
            <a:r>
              <a:rPr lang="cs-CZ" sz="2000" dirty="0" smtClean="0"/>
              <a:t>HANUŠ, Karel a Marie BENEŠOVÁ. </a:t>
            </a:r>
            <a:r>
              <a:rPr lang="cs-CZ" sz="2000" i="1" dirty="0" smtClean="0"/>
              <a:t>Vývoj architektury a umění I</a:t>
            </a:r>
            <a:r>
              <a:rPr lang="cs-CZ" sz="2000" dirty="0" smtClean="0"/>
              <a:t>. Praha: Vydavatelství ČVUT, 1978. ISBN 000.</a:t>
            </a:r>
          </a:p>
          <a:p>
            <a:endParaRPr lang="cs-CZ" sz="2000" i="1" dirty="0" smtClean="0"/>
          </a:p>
          <a:p>
            <a:r>
              <a:rPr lang="cs-CZ" sz="2000" dirty="0" smtClean="0"/>
              <a:t>fotografie: </a:t>
            </a:r>
            <a:r>
              <a:rPr lang="cs-CZ" sz="2000" i="1" dirty="0" err="1" smtClean="0"/>
              <a:t>Wikipedia.org</a:t>
            </a:r>
            <a:r>
              <a:rPr lang="cs-CZ" sz="2000" dirty="0" smtClean="0"/>
              <a:t> [online]. [cit. 2014-01-12]. 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z:</a:t>
            </a:r>
          </a:p>
          <a:p>
            <a:r>
              <a:rPr lang="cs-CZ" sz="2000" dirty="0" smtClean="0">
                <a:hlinkClick r:id="rId4"/>
              </a:rPr>
              <a:t>http://cs.wikipedia.org/wiki/Soubor:Cheb-blick-vom-schwarzen-turm.jpg</a:t>
            </a:r>
            <a:endParaRPr lang="cs-CZ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2025</TotalTime>
  <Words>359</Words>
  <Application>Microsoft Office PowerPoint</Application>
  <PresentationFormat>Předvádění na obrazovce (4:3)</PresentationFormat>
  <Paragraphs>80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STŘEDNÍ ŠKOLA STAVEBNÍ A TECHNICKÁ Ústí nad Labem, Čelakovského 5, příspěvková organizace Páteřní škola Ústeckého kraje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</cp:lastModifiedBy>
  <cp:revision>136</cp:revision>
  <dcterms:created xsi:type="dcterms:W3CDTF">2010-11-01T23:40:31Z</dcterms:created>
  <dcterms:modified xsi:type="dcterms:W3CDTF">2014-01-12T17:17:59Z</dcterms:modified>
</cp:coreProperties>
</file>