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70" r:id="rId4"/>
    <p:sldId id="271" r:id="rId5"/>
    <p:sldId id="263" r:id="rId6"/>
    <p:sldId id="261" r:id="rId7"/>
    <p:sldId id="260" r:id="rId8"/>
    <p:sldId id="262" r:id="rId9"/>
    <p:sldId id="258" r:id="rId10"/>
    <p:sldId id="274" r:id="rId11"/>
    <p:sldId id="269" r:id="rId12"/>
    <p:sldId id="267" r:id="rId13"/>
    <p:sldId id="273" r:id="rId14"/>
    <p:sldId id="272" r:id="rId15"/>
    <p:sldId id="264" r:id="rId16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2" autoAdjust="0"/>
    <p:restoredTop sz="94973" autoAdjust="0"/>
  </p:normalViewPr>
  <p:slideViewPr>
    <p:cSldViewPr>
      <p:cViewPr>
        <p:scale>
          <a:sx n="96" d="100"/>
          <a:sy n="96" d="100"/>
        </p:scale>
        <p:origin x="-46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64D2F-6998-488C-BB2B-BB49863687B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4178E-B687-4B2F-A046-C7BE41C0A9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SC007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628800"/>
            <a:ext cx="6699777" cy="417646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3933056"/>
            <a:ext cx="48593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Rakousko</a:t>
            </a:r>
            <a:endParaRPr lang="cs-CZ" sz="5400" b="1" cap="none" spc="0" dirty="0">
              <a:ln w="11430"/>
              <a:solidFill>
                <a:schemeClr val="bg1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87824" y="4941168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>alpská země – náš soused</a:t>
            </a:r>
            <a:endParaRPr lang="cs-CZ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6021288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práce.</a:t>
            </a:r>
            <a:endParaRPr lang="cs-CZ" sz="1400" dirty="0"/>
          </a:p>
        </p:txBody>
      </p:sp>
      <p:sp>
        <p:nvSpPr>
          <p:cNvPr id="6" name="Obdélník 5"/>
          <p:cNvSpPr/>
          <p:nvPr/>
        </p:nvSpPr>
        <p:spPr>
          <a:xfrm>
            <a:off x="899592" y="6309320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VY_32_INOVACE_17_38</a:t>
            </a:r>
            <a:endParaRPr lang="cs-CZ" dirty="0"/>
          </a:p>
        </p:txBody>
      </p:sp>
      <p:pic>
        <p:nvPicPr>
          <p:cNvPr id="7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88640"/>
            <a:ext cx="5781675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500042"/>
            <a:ext cx="85725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Neutrální stát, není členem NATO, člen EU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rgbClr val="00B0F0"/>
                </a:solidFill>
              </a:rPr>
              <a:t>Obyvatelstvo</a:t>
            </a:r>
            <a:r>
              <a:rPr lang="cs-CZ" sz="2800" dirty="0" smtClean="0"/>
              <a:t>: 8 mil., jazyk – němčina, 9 spolkových zemí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Hlavní město</a:t>
            </a:r>
            <a:r>
              <a:rPr lang="cs-CZ" sz="2800" dirty="0" smtClean="0"/>
              <a:t>: Vídeň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Další města</a:t>
            </a:r>
            <a:r>
              <a:rPr lang="cs-CZ" sz="2800" dirty="0" smtClean="0"/>
              <a:t>: Linec, Salcburk, Graz, Innsbruck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Povrch</a:t>
            </a:r>
            <a:r>
              <a:rPr lang="cs-CZ" sz="2800" dirty="0" smtClean="0"/>
              <a:t>: většina území Alpy, nejvyšší hora Grossglockner 3797 m n. m.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Vodstvo</a:t>
            </a:r>
            <a:r>
              <a:rPr lang="cs-CZ" sz="2800" dirty="0" smtClean="0"/>
              <a:t>: Dunaj, Inn, 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Zemědělství</a:t>
            </a:r>
            <a:r>
              <a:rPr lang="cs-CZ" sz="2800" dirty="0" smtClean="0"/>
              <a:t>: obiloviny, zelenina, ovoce, vinná réva,</a:t>
            </a:r>
          </a:p>
          <a:p>
            <a:r>
              <a:rPr lang="cs-CZ" sz="2800" dirty="0" smtClean="0"/>
              <a:t>                       v podhůří skot (pastviny)</a:t>
            </a:r>
          </a:p>
          <a:p>
            <a:r>
              <a:rPr lang="cs-CZ" sz="2800" dirty="0" smtClean="0">
                <a:solidFill>
                  <a:srgbClr val="00B0F0"/>
                </a:solidFill>
              </a:rPr>
              <a:t>Průmysl</a:t>
            </a:r>
            <a:r>
              <a:rPr lang="cs-CZ" sz="2800" dirty="0" smtClean="0"/>
              <a:t>: dřevozpracující (lesy), těžba soli (Solná komora)</a:t>
            </a:r>
          </a:p>
          <a:p>
            <a:r>
              <a:rPr lang="cs-CZ" sz="2800" dirty="0" smtClean="0"/>
              <a:t>                vodní elektrárny, větrné elektrárny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23322" y="5840761"/>
            <a:ext cx="22156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</a:rPr>
              <a:t>CESTOVNÍ RUCH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pc\Dokumenty\F O T O\Léto 2012\P10803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280920" cy="612068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292080" y="5805264"/>
            <a:ext cx="3189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Vídeň - parlament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Vídeň listopad 2006\HPIM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712968" cy="612068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851920" y="5661248"/>
            <a:ext cx="4771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Plavební komora na Dunaji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10803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712968" cy="604867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7544" y="5733256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Osobní doprava na Dunaji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ánoce ve Vídni 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5472608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732240" y="3861048"/>
            <a:ext cx="20822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Sant</a:t>
            </a:r>
            <a:r>
              <a:rPr lang="cs-CZ" sz="3200" dirty="0" smtClean="0"/>
              <a:t> </a:t>
            </a:r>
            <a:r>
              <a:rPr lang="cs-CZ" sz="3200" dirty="0" err="1" smtClean="0"/>
              <a:t>Polten</a:t>
            </a:r>
            <a:endParaRPr lang="cs-CZ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Vánoce ve Vídni 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8712968" cy="619268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732240" y="5733256"/>
            <a:ext cx="1701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chemeClr val="bg1"/>
                </a:solidFill>
              </a:rPr>
              <a:t>Wachau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PIM0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75856" y="5805264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Vídeň – slepé rameno Dunaje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602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49288"/>
            <a:ext cx="8568952" cy="640871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267744" y="5157192"/>
            <a:ext cx="583980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Tradiční chov skotu – chlév </a:t>
            </a:r>
          </a:p>
          <a:p>
            <a:r>
              <a:rPr lang="cs-CZ" sz="4000" dirty="0" smtClean="0">
                <a:solidFill>
                  <a:schemeClr val="bg1"/>
                </a:solidFill>
              </a:rPr>
              <a:t>u horského  penzionu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Alpy,vánoce a silvestr 2006\Alpy,vánoce a silvestr 2006\HPIM1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7632848" cy="626469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491880" y="5733256"/>
            <a:ext cx="4294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Malá vodní elektrárna</a:t>
            </a:r>
            <a:endParaRPr lang="cs-CZ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RAMSAU - Vánoce 2012\DSC00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7848872" cy="541873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491880" y="5949280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Dachstein - ledovec</a:t>
            </a:r>
            <a:endParaRPr lang="cs-CZ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SC008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6633"/>
            <a:ext cx="6624736" cy="3600399"/>
          </a:xfrm>
          <a:prstGeom prst="rect">
            <a:avLst/>
          </a:prstGeom>
        </p:spPr>
      </p:pic>
      <p:pic>
        <p:nvPicPr>
          <p:cNvPr id="3" name="Obrázek 2" descr="DSC003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789040"/>
            <a:ext cx="5256584" cy="295232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3528" y="5949280"/>
            <a:ext cx="3220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Zima v podhůří Alp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20688"/>
            <a:ext cx="8208912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Samostatná práce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(Zapiš do sešitu)</a:t>
            </a:r>
          </a:p>
          <a:p>
            <a:endParaRPr lang="cs-CZ" dirty="0" smtClean="0"/>
          </a:p>
          <a:p>
            <a:endParaRPr lang="cs-CZ" dirty="0" smtClean="0"/>
          </a:p>
          <a:p>
            <a:pPr marL="342900" indent="-342900">
              <a:buAutoNum type="arabicPeriod"/>
            </a:pPr>
            <a:r>
              <a:rPr lang="cs-CZ" sz="2800" dirty="0" smtClean="0"/>
              <a:t>Vyhledej v atlase nejvyšší vrcholy hor…………….,</a:t>
            </a:r>
          </a:p>
          <a:p>
            <a:pPr marL="342900" indent="-342900"/>
            <a:r>
              <a:rPr lang="cs-CZ" sz="2800" dirty="0" smtClean="0"/>
              <a:t>     …………………,…………………</a:t>
            </a: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/>
            <a:r>
              <a:rPr lang="cs-CZ" sz="2800" dirty="0" smtClean="0"/>
              <a:t>2. Čím se zabývá zemědělství – pěstování zemědělských plodin …………,………….,…………a chov…………,…………..</a:t>
            </a:r>
          </a:p>
          <a:p>
            <a:pPr marL="342900" indent="-342900"/>
            <a:endParaRPr lang="cs-CZ" sz="2800" dirty="0" smtClean="0"/>
          </a:p>
          <a:p>
            <a:pPr marL="342900" indent="-342900"/>
            <a:r>
              <a:rPr lang="cs-CZ" sz="2800" dirty="0" smtClean="0"/>
              <a:t>3. Najdi na mapě nejbližší lyžařská střediska dostupná od nás autem a nejvýhodnější trasu k nim</a:t>
            </a:r>
          </a:p>
          <a:p>
            <a:pPr marL="342900" indent="-342900"/>
            <a:r>
              <a:rPr lang="cs-CZ" sz="2800" dirty="0" smtClean="0"/>
              <a:t>     ……………………………………………………………………………..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268760"/>
            <a:ext cx="297517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Zdroje:</a:t>
            </a:r>
          </a:p>
          <a:p>
            <a:endParaRPr lang="cs-CZ" sz="2000" dirty="0" smtClean="0"/>
          </a:p>
          <a:p>
            <a:endParaRPr lang="cs-CZ" dirty="0" smtClean="0"/>
          </a:p>
          <a:p>
            <a:r>
              <a:rPr lang="cs-CZ" dirty="0" smtClean="0"/>
              <a:t>Text:  Originální tvorba autora</a:t>
            </a:r>
          </a:p>
          <a:p>
            <a:endParaRPr lang="cs-CZ" dirty="0" smtClean="0"/>
          </a:p>
          <a:p>
            <a:r>
              <a:rPr lang="cs-CZ" dirty="0" smtClean="0"/>
              <a:t>Foto:  Vlastní </a:t>
            </a:r>
            <a:r>
              <a:rPr lang="cs-CZ" dirty="0" smtClean="0"/>
              <a:t>archiv autora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1844824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Rakousko</a:t>
            </a:r>
          </a:p>
          <a:p>
            <a:r>
              <a:rPr lang="cs-CZ" dirty="0" smtClean="0"/>
              <a:t>Autor: Radomír </a:t>
            </a:r>
            <a:r>
              <a:rPr lang="cs-CZ" dirty="0" err="1" smtClean="0"/>
              <a:t>Schoř</a:t>
            </a:r>
            <a:endParaRPr lang="cs-CZ" dirty="0" smtClean="0"/>
          </a:p>
          <a:p>
            <a:r>
              <a:rPr lang="cs-CZ" dirty="0" smtClean="0"/>
              <a:t>Vytvořeno: </a:t>
            </a:r>
            <a:r>
              <a:rPr lang="cs-CZ" dirty="0"/>
              <a:t>9</a:t>
            </a:r>
            <a:r>
              <a:rPr lang="cs-CZ" dirty="0" smtClean="0"/>
              <a:t>. </a:t>
            </a:r>
            <a:r>
              <a:rPr lang="cs-CZ"/>
              <a:t>6</a:t>
            </a:r>
            <a:r>
              <a:rPr lang="cs-CZ" smtClean="0"/>
              <a:t>. </a:t>
            </a:r>
            <a:r>
              <a:rPr lang="cs-CZ" dirty="0" smtClean="0"/>
              <a:t>2013</a:t>
            </a:r>
          </a:p>
          <a:p>
            <a:r>
              <a:rPr lang="cs-CZ" dirty="0" smtClean="0"/>
              <a:t>Ročník: osmý</a:t>
            </a:r>
          </a:p>
          <a:p>
            <a:r>
              <a:rPr lang="cs-CZ" dirty="0" smtClean="0"/>
              <a:t>Vzdělávací oblast: Člověk a příroda</a:t>
            </a:r>
          </a:p>
          <a:p>
            <a:r>
              <a:rPr lang="cs-CZ" dirty="0" smtClean="0"/>
              <a:t>Vzdělávací obor: Zeměpis</a:t>
            </a:r>
          </a:p>
          <a:p>
            <a:r>
              <a:rPr lang="cs-CZ" dirty="0" smtClean="0"/>
              <a:t>Tematický okruh: Alpské země</a:t>
            </a:r>
          </a:p>
          <a:p>
            <a:r>
              <a:rPr lang="cs-CZ" dirty="0" smtClean="0"/>
              <a:t>Téma: Rakousko</a:t>
            </a:r>
          </a:p>
          <a:p>
            <a:r>
              <a:rPr lang="cs-CZ" dirty="0" smtClean="0"/>
              <a:t>Pomůcky: Atlas, dataprojektor, PC, mapa </a:t>
            </a:r>
            <a:r>
              <a:rPr lang="cs-CZ" dirty="0" smtClean="0"/>
              <a:t>Evropa </a:t>
            </a:r>
            <a:r>
              <a:rPr lang="cs-CZ" dirty="0" smtClean="0"/>
              <a:t>obecně </a:t>
            </a:r>
            <a:r>
              <a:rPr lang="cs-CZ" dirty="0" smtClean="0"/>
              <a:t>zeměpisná</a:t>
            </a:r>
            <a:endParaRPr lang="cs-CZ" dirty="0" smtClean="0"/>
          </a:p>
          <a:p>
            <a:r>
              <a:rPr lang="cs-CZ" dirty="0" smtClean="0"/>
              <a:t>Anotace: Materiál slouží k probírání učiva a osvojování vědomostí o našem jižním sousedovi se zdůrazněním charakteristických rysů tohoto státu</a:t>
            </a:r>
          </a:p>
          <a:p>
            <a:endParaRPr lang="cs-CZ" dirty="0"/>
          </a:p>
        </p:txBody>
      </p:sp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81675" cy="144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297</Words>
  <Application>Microsoft Office PowerPoint</Application>
  <PresentationFormat>Předvádění na obrazovce (4:3)</PresentationFormat>
  <Paragraphs>56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Rakousko</dc:title>
  <dc:creator>pc</dc:creator>
  <cp:lastModifiedBy>hornakova</cp:lastModifiedBy>
  <cp:revision>60</cp:revision>
  <cp:lastPrinted>2014-01-13T16:32:25Z</cp:lastPrinted>
  <dcterms:created xsi:type="dcterms:W3CDTF">2012-02-07T20:04:28Z</dcterms:created>
  <dcterms:modified xsi:type="dcterms:W3CDTF">2014-01-13T16:32:56Z</dcterms:modified>
</cp:coreProperties>
</file>