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5" r:id="rId4"/>
    <p:sldId id="276" r:id="rId5"/>
    <p:sldId id="277" r:id="rId6"/>
    <p:sldId id="278" r:id="rId7"/>
    <p:sldId id="279" r:id="rId8"/>
    <p:sldId id="280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23505221"/>
              </p:ext>
            </p:extLst>
          </p:nvPr>
        </p:nvGraphicFramePr>
        <p:xfrm>
          <a:off x="611188" y="1268759"/>
          <a:ext cx="7921252" cy="4347820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23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5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VY_3_INOVACE_NEJ26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Menu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20.7.2013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9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menu,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UČEBNÍ MATERIÁL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568952" cy="2448272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latin typeface="Baskerville Old Face" pitchFamily="18" charset="0"/>
              </a:rPr>
              <a:t>Bei den </a:t>
            </a:r>
            <a:r>
              <a:rPr lang="cs-CZ" b="1" dirty="0" err="1" smtClean="0">
                <a:latin typeface="Baskerville Old Face" pitchFamily="18" charset="0"/>
              </a:rPr>
              <a:t>festlichen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Gelegenheiten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veranstaltet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Festessen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geht</a:t>
            </a:r>
            <a:r>
              <a:rPr lang="cs-CZ" b="1" dirty="0" smtClean="0">
                <a:latin typeface="Baskerville Old Face" pitchFamily="18" charset="0"/>
              </a:rPr>
              <a:t> ohne </a:t>
            </a:r>
            <a:r>
              <a:rPr lang="cs-CZ" b="1" dirty="0" err="1" smtClean="0">
                <a:latin typeface="Baskerville Old Face" pitchFamily="18" charset="0"/>
              </a:rPr>
              <a:t>einen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gedeckten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Tisch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nicht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Unter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anderen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Sachen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</a:t>
            </a:r>
            <a:r>
              <a:rPr lang="cs-CZ" b="1" dirty="0" smtClean="0">
                <a:latin typeface="Baskerville Old Face" pitchFamily="18" charset="0"/>
              </a:rPr>
              <a:t> dem </a:t>
            </a:r>
            <a:r>
              <a:rPr lang="cs-CZ" b="1" dirty="0" err="1" smtClean="0">
                <a:latin typeface="Baskerville Old Face" pitchFamily="18" charset="0"/>
              </a:rPr>
              <a:t>Tisch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nicht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fehlen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Festmenü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1027" name="Picture 3" descr="C:\Users\U203ucitel.SOSGS\AppData\Local\Microsoft\Windows\Temporary Internet Files\Content.IE5\AF6B11LT\MP9004226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413" y="3501008"/>
            <a:ext cx="4247837" cy="28307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268760"/>
            <a:ext cx="4752528" cy="5112568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Festmenü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hat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Gewohnheiten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Zuerst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Menü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angeordnet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ansehnlich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sein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Aussehen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Ordnung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</a:t>
            </a:r>
            <a:r>
              <a:rPr lang="cs-CZ" b="1" dirty="0" smtClean="0">
                <a:latin typeface="Baskerville Old Face" pitchFamily="18" charset="0"/>
              </a:rPr>
              <a:t> dem </a:t>
            </a:r>
            <a:r>
              <a:rPr lang="cs-CZ" b="1" dirty="0" err="1" smtClean="0">
                <a:latin typeface="Baskerville Old Face" pitchFamily="18" charset="0"/>
              </a:rPr>
              <a:t>Menü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wichtig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Menü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eigentlich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Überblick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festlichen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Gänge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2050" name="Picture 2" descr="C:\Users\U203ucitel.SOSGS\AppData\Local\Microsoft\Windows\Temporary Internet Files\Content.IE5\4ZJDOUE3\MC900235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4034699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5318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645024"/>
            <a:ext cx="8280920" cy="2880320"/>
          </a:xfrm>
        </p:spPr>
        <p:txBody>
          <a:bodyPr>
            <a:normAutofit/>
          </a:bodyPr>
          <a:lstStyle/>
          <a:p>
            <a:pPr lvl="0"/>
            <a:r>
              <a:rPr lang="cs-CZ" b="1" dirty="0" err="1" smtClean="0">
                <a:latin typeface="Baskerville Old Face" pitchFamily="18" charset="0"/>
              </a:rPr>
              <a:t>Normalerweise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linken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Seite</a:t>
            </a:r>
            <a:r>
              <a:rPr lang="cs-CZ" b="1" dirty="0" smtClean="0">
                <a:latin typeface="Baskerville Old Face" pitchFamily="18" charset="0"/>
              </a:rPr>
              <a:t> des </a:t>
            </a:r>
            <a:r>
              <a:rPr lang="cs-CZ" b="1" dirty="0" err="1" smtClean="0">
                <a:latin typeface="Baskerville Old Face" pitchFamily="18" charset="0"/>
              </a:rPr>
              <a:t>Menüs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Getränke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rechten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. Es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nur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Ausnahme</a:t>
            </a:r>
            <a:r>
              <a:rPr lang="cs-CZ" b="1" dirty="0" smtClean="0">
                <a:latin typeface="Baskerville Old Face" pitchFamily="18" charset="0"/>
              </a:rPr>
              <a:t> – der </a:t>
            </a:r>
            <a:r>
              <a:rPr lang="cs-CZ" b="1" dirty="0" err="1" smtClean="0">
                <a:latin typeface="Baskerville Old Face" pitchFamily="18" charset="0"/>
              </a:rPr>
              <a:t>Kaffee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schreibt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rechts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unter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3074" name="Picture 2" descr="C:\Users\U203ucitel.SOSGS\AppData\Local\Microsoft\Windows\Temporary Internet Files\Content.IE5\GXQ1EMVA\MM900284130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84784"/>
            <a:ext cx="2880320" cy="1806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2821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73414"/>
            <a:ext cx="4752528" cy="5112568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Einzelne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Gänge</a:t>
            </a:r>
            <a:r>
              <a:rPr lang="cs-CZ" b="1" dirty="0" smtClean="0">
                <a:latin typeface="Baskerville Old Face" pitchFamily="18" charset="0"/>
              </a:rPr>
              <a:t> des </a:t>
            </a:r>
            <a:r>
              <a:rPr lang="cs-CZ" b="1" dirty="0" err="1" smtClean="0">
                <a:latin typeface="Baskerville Old Face" pitchFamily="18" charset="0"/>
              </a:rPr>
              <a:t>Menüs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schreibt</a:t>
            </a:r>
            <a:r>
              <a:rPr lang="cs-CZ" b="1" dirty="0" smtClean="0">
                <a:latin typeface="Baskerville Old Face" pitchFamily="18" charset="0"/>
              </a:rPr>
              <a:t> man </a:t>
            </a:r>
            <a:r>
              <a:rPr lang="cs-CZ" b="1" dirty="0" err="1" smtClean="0">
                <a:latin typeface="Baskerville Old Face" pitchFamily="18" charset="0"/>
              </a:rPr>
              <a:t>untereinander</a:t>
            </a:r>
            <a:r>
              <a:rPr lang="cs-CZ" b="1" dirty="0" smtClean="0">
                <a:latin typeface="Baskerville Old Face" pitchFamily="18" charset="0"/>
              </a:rPr>
              <a:t>. </a:t>
            </a:r>
          </a:p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Getränke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dann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gerade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gegenüber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einzelnen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</p:txBody>
      </p:sp>
      <p:pic>
        <p:nvPicPr>
          <p:cNvPr id="4098" name="Picture 2" descr="C:\Users\U203ucitel.SOSGS\AppData\Local\Microsoft\Windows\Temporary Internet Files\Content.IE5\A3C68WET\MC900213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60848"/>
            <a:ext cx="2823298" cy="28803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3946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340768"/>
            <a:ext cx="4752528" cy="5112568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Reihenfolge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Getränke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folgend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  <a:p>
            <a:pPr marL="0" lvl="0" indent="0">
              <a:buNone/>
            </a:pP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Aperitif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Bier</a:t>
            </a:r>
            <a:r>
              <a:rPr lang="cs-CZ" b="1" dirty="0" smtClean="0">
                <a:latin typeface="Baskerville Old Face" pitchFamily="18" charset="0"/>
              </a:rPr>
              <a:t> /</a:t>
            </a:r>
            <a:r>
              <a:rPr lang="cs-CZ" b="1" dirty="0" err="1" smtClean="0">
                <a:latin typeface="Baskerville Old Face" pitchFamily="18" charset="0"/>
              </a:rPr>
              <a:t>zur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Suppe</a:t>
            </a:r>
            <a:r>
              <a:rPr lang="cs-CZ" b="1" dirty="0" smtClean="0">
                <a:latin typeface="Baskerville Old Face" pitchFamily="18" charset="0"/>
              </a:rPr>
              <a:t>/</a:t>
            </a: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Getränk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Hauptessen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Getränk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Dessert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Getränk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zum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Mehlspeise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Digestif</a:t>
            </a:r>
            <a:endParaRPr lang="cs-CZ" b="1" dirty="0">
              <a:latin typeface="Baskerville Old Face" pitchFamily="18" charset="0"/>
            </a:endParaRPr>
          </a:p>
        </p:txBody>
      </p:sp>
      <p:pic>
        <p:nvPicPr>
          <p:cNvPr id="5122" name="Picture 2" descr="C:\Users\U203ucitel.SOSGS\AppData\Local\Microsoft\Windows\Temporary Internet Files\Content.IE5\GXQ1EMVA\MP9003878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133308" cy="43924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5178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4752528" cy="511256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>
                <a:latin typeface="Baskerville Old Face" pitchFamily="18" charset="0"/>
              </a:rPr>
              <a:t>Die </a:t>
            </a:r>
            <a:r>
              <a:rPr lang="cs-CZ" b="1" dirty="0" err="1" smtClean="0">
                <a:latin typeface="Baskerville Old Face" pitchFamily="18" charset="0"/>
              </a:rPr>
              <a:t>Reihenfolge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Speisen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sieht</a:t>
            </a:r>
            <a:r>
              <a:rPr lang="cs-CZ" b="1" dirty="0" smtClean="0">
                <a:latin typeface="Baskerville Old Face" pitchFamily="18" charset="0"/>
              </a:rPr>
              <a:t> so </a:t>
            </a:r>
            <a:r>
              <a:rPr lang="cs-CZ" b="1" dirty="0" err="1" smtClean="0">
                <a:latin typeface="Baskerville Old Face" pitchFamily="18" charset="0"/>
              </a:rPr>
              <a:t>aus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  <a:p>
            <a:pPr marL="0" lvl="0" indent="0">
              <a:buNone/>
            </a:pP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Vorspeise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Suppe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Hauptessen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Dessert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Mehlspeise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und</a:t>
            </a: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Kaffee</a:t>
            </a:r>
            <a:endParaRPr lang="cs-CZ" b="1" dirty="0">
              <a:latin typeface="Baskerville Old Face" pitchFamily="18" charset="0"/>
            </a:endParaRPr>
          </a:p>
        </p:txBody>
      </p:sp>
      <p:pic>
        <p:nvPicPr>
          <p:cNvPr id="6146" name="Picture 2" descr="C:\Users\U203ucitel.SOSGS\AppData\Local\Microsoft\Windows\Temporary Internet Files\Content.IE5\AF6B11LT\MP9004025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48880"/>
            <a:ext cx="4538276" cy="30243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496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Old English Text MT" pitchFamily="66" charset="0"/>
                <a:cs typeface="Arabic Typesetting" pitchFamily="66" charset="-78"/>
              </a:rPr>
              <a:t>Menu</a:t>
            </a:r>
            <a:endParaRPr lang="cs-CZ" sz="7200" b="1" dirty="0">
              <a:solidFill>
                <a:srgbClr val="FF0000"/>
              </a:solidFill>
              <a:latin typeface="Old English Text MT" pitchFamily="66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08912" cy="223224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dirty="0" err="1" smtClean="0">
                <a:latin typeface="Baskerville Old Face" pitchFamily="18" charset="0"/>
              </a:rPr>
              <a:t>Deine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Aufgabe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  <a:p>
            <a:pPr marL="0" lvl="0" indent="0">
              <a:buNone/>
            </a:pPr>
            <a:endParaRPr lang="cs-CZ" b="1" dirty="0" smtClean="0">
              <a:latin typeface="Baskerville Old Face" pitchFamily="18" charset="0"/>
            </a:endParaRPr>
          </a:p>
          <a:p>
            <a:pPr marL="0" lvl="0" indent="0">
              <a:buNone/>
            </a:pPr>
            <a:r>
              <a:rPr lang="cs-CZ" b="1" dirty="0" err="1" smtClean="0">
                <a:latin typeface="Baskerville Old Face" pitchFamily="18" charset="0"/>
              </a:rPr>
              <a:t>finde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Festmenü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deinem</a:t>
            </a:r>
            <a:r>
              <a:rPr lang="cs-CZ" b="1" dirty="0" smtClean="0">
                <a:latin typeface="Baskerville Old Face" pitchFamily="18" charset="0"/>
              </a:rPr>
              <a:t> Heft den </a:t>
            </a:r>
            <a:r>
              <a:rPr lang="cs-CZ" b="1" dirty="0" err="1" smtClean="0">
                <a:latin typeface="Baskerville Old Face" pitchFamily="18" charset="0"/>
              </a:rPr>
              <a:t>du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für</a:t>
            </a:r>
            <a:r>
              <a:rPr lang="cs-CZ" b="1" dirty="0" smtClean="0">
                <a:latin typeface="Baskerville Old Face" pitchFamily="18" charset="0"/>
              </a:rPr>
              <a:t> „stolničení“ </a:t>
            </a:r>
            <a:r>
              <a:rPr lang="cs-CZ" b="1" dirty="0" err="1" smtClean="0">
                <a:latin typeface="Baskerville Old Face" pitchFamily="18" charset="0"/>
              </a:rPr>
              <a:t>benutzt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versuche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Menü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ins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Deutsch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übersetzen</a:t>
            </a:r>
            <a:r>
              <a:rPr lang="cs-CZ" b="1" smtClean="0">
                <a:latin typeface="Baskerville Old Face" pitchFamily="18" charset="0"/>
              </a:rPr>
              <a:t>.</a:t>
            </a:r>
            <a:endParaRPr lang="cs-CZ" b="1" dirty="0">
              <a:latin typeface="Baskerville Old Face" pitchFamily="18" charset="0"/>
            </a:endParaRPr>
          </a:p>
        </p:txBody>
      </p:sp>
      <p:pic>
        <p:nvPicPr>
          <p:cNvPr id="7170" name="Picture 2" descr="C:\Users\U203ucitel.SOSGS\AppData\Local\Microsoft\Windows\Temporary Internet Files\Content.IE5\4ZJDOUE3\MP9003875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7301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0734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Zdroje: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269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Menu</vt:lpstr>
      <vt:lpstr>Menu</vt:lpstr>
      <vt:lpstr>Menu</vt:lpstr>
      <vt:lpstr>Menu</vt:lpstr>
      <vt:lpstr>Menu</vt:lpstr>
      <vt:lpstr>Menu</vt:lpstr>
      <vt:lpstr>Menu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82</cp:revision>
  <dcterms:created xsi:type="dcterms:W3CDTF">2012-10-29T06:53:22Z</dcterms:created>
  <dcterms:modified xsi:type="dcterms:W3CDTF">2013-11-29T15:04:17Z</dcterms:modified>
</cp:coreProperties>
</file>