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8" r:id="rId3"/>
    <p:sldId id="272" r:id="rId4"/>
    <p:sldId id="275" r:id="rId5"/>
    <p:sldId id="274" r:id="rId6"/>
    <p:sldId id="273" r:id="rId7"/>
    <p:sldId id="27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5079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2793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7405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0420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787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719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1848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2292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8237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0342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0693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26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1969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10" Type="http://schemas.openxmlformats.org/officeDocument/2006/relationships/image" Target="../media/image15.wmf"/><Relationship Id="rId4" Type="http://schemas.openxmlformats.org/officeDocument/2006/relationships/image" Target="../media/image9.wmf"/><Relationship Id="rId9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88474661"/>
              </p:ext>
            </p:extLst>
          </p:nvPr>
        </p:nvGraphicFramePr>
        <p:xfrm>
          <a:off x="611188" y="1463675"/>
          <a:ext cx="7489825" cy="4153240"/>
        </p:xfrm>
        <a:graphic>
          <a:graphicData uri="http://schemas.openxmlformats.org/drawingml/2006/table">
            <a:tbl>
              <a:tblPr/>
              <a:tblGrid>
                <a:gridCol w="2024062"/>
                <a:gridCol w="5465763"/>
              </a:tblGrid>
              <a:tr h="500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CZ.1.07/1.5.00/34.0124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VY_3_INOVACE_NEJ33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NEJ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Tematická oblast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Gastronomie a restaurační provoz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Vybavení kuchyně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3, 4 - gastronomie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Pavel Němec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5.6.2013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Prezentace slouží  k výkladu tématu vybavení kuchyně, 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835696" y="476672"/>
            <a:ext cx="57606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DIGITÁLNÍ UČEBNÍ MATERIÁL</a:t>
            </a:r>
            <a:endParaRPr lang="cs-CZ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91680" y="5705475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703153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Bookman Old Style" pitchFamily="18" charset="0"/>
              </a:rPr>
              <a:t>Küchenausstattung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72816"/>
            <a:ext cx="4248472" cy="4176464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smtClean="0"/>
              <a:t>Jede </a:t>
            </a:r>
            <a:r>
              <a:rPr lang="cs-CZ" b="1" dirty="0" err="1" smtClean="0"/>
              <a:t>Küche</a:t>
            </a:r>
            <a:r>
              <a:rPr lang="cs-CZ" b="1" dirty="0" smtClean="0"/>
              <a:t> </a:t>
            </a:r>
            <a:r>
              <a:rPr lang="cs-CZ" b="1" dirty="0" err="1" smtClean="0"/>
              <a:t>muss</a:t>
            </a:r>
            <a:r>
              <a:rPr lang="cs-CZ" b="1" dirty="0" smtClean="0"/>
              <a:t> </a:t>
            </a:r>
            <a:r>
              <a:rPr lang="cs-CZ" b="1" dirty="0" err="1" smtClean="0"/>
              <a:t>mit</a:t>
            </a:r>
            <a:r>
              <a:rPr lang="cs-CZ" b="1" dirty="0" smtClean="0"/>
              <a:t> </a:t>
            </a:r>
            <a:r>
              <a:rPr lang="cs-CZ" b="1" dirty="0" err="1" smtClean="0"/>
              <a:t>vielen</a:t>
            </a:r>
            <a:r>
              <a:rPr lang="cs-CZ" b="1" dirty="0" smtClean="0"/>
              <a:t> </a:t>
            </a:r>
            <a:r>
              <a:rPr lang="cs-CZ" b="1" dirty="0" err="1" smtClean="0"/>
              <a:t>Einrichtungen</a:t>
            </a:r>
            <a:r>
              <a:rPr lang="cs-CZ" b="1" dirty="0" smtClean="0"/>
              <a:t> </a:t>
            </a:r>
            <a:r>
              <a:rPr lang="cs-CZ" b="1" dirty="0" err="1" smtClean="0"/>
              <a:t>und</a:t>
            </a:r>
            <a:r>
              <a:rPr lang="cs-CZ" b="1" dirty="0" smtClean="0"/>
              <a:t> </a:t>
            </a:r>
            <a:r>
              <a:rPr lang="cs-CZ" b="1" dirty="0" err="1" smtClean="0"/>
              <a:t>Ausstattungen</a:t>
            </a:r>
            <a:r>
              <a:rPr lang="cs-CZ" b="1" dirty="0" smtClean="0"/>
              <a:t> </a:t>
            </a:r>
            <a:r>
              <a:rPr lang="cs-CZ" b="1" dirty="0" err="1" smtClean="0"/>
              <a:t>eingerichtet</a:t>
            </a:r>
            <a:r>
              <a:rPr lang="cs-CZ" b="1" dirty="0" smtClean="0"/>
              <a:t> </a:t>
            </a:r>
            <a:r>
              <a:rPr lang="cs-CZ" b="1" dirty="0" err="1" smtClean="0"/>
              <a:t>sein</a:t>
            </a:r>
            <a:r>
              <a:rPr lang="cs-CZ" b="1" dirty="0" smtClean="0"/>
              <a:t>. </a:t>
            </a:r>
            <a:r>
              <a:rPr lang="cs-CZ" b="1" dirty="0" err="1" smtClean="0"/>
              <a:t>Alle</a:t>
            </a:r>
            <a:r>
              <a:rPr lang="cs-CZ" b="1" dirty="0" smtClean="0"/>
              <a:t> </a:t>
            </a:r>
            <a:r>
              <a:rPr lang="cs-CZ" b="1" dirty="0" err="1" smtClean="0"/>
              <a:t>diese</a:t>
            </a:r>
            <a:r>
              <a:rPr lang="cs-CZ" b="1" dirty="0" smtClean="0"/>
              <a:t> </a:t>
            </a:r>
            <a:r>
              <a:rPr lang="cs-CZ" b="1" dirty="0" err="1" smtClean="0"/>
              <a:t>Sachen</a:t>
            </a:r>
            <a:r>
              <a:rPr lang="cs-CZ" b="1" dirty="0" smtClean="0"/>
              <a:t> </a:t>
            </a:r>
            <a:r>
              <a:rPr lang="cs-CZ" b="1" dirty="0" err="1" smtClean="0"/>
              <a:t>dienen</a:t>
            </a:r>
            <a:r>
              <a:rPr lang="cs-CZ" b="1" dirty="0" smtClean="0"/>
              <a:t> </a:t>
            </a:r>
            <a:r>
              <a:rPr lang="cs-CZ" b="1" dirty="0" err="1" smtClean="0"/>
              <a:t>zur</a:t>
            </a:r>
            <a:r>
              <a:rPr lang="cs-CZ" b="1" dirty="0" smtClean="0"/>
              <a:t> </a:t>
            </a:r>
            <a:r>
              <a:rPr lang="cs-CZ" b="1" dirty="0" err="1" smtClean="0"/>
              <a:t>Vorbereitung</a:t>
            </a:r>
            <a:r>
              <a:rPr lang="cs-CZ" b="1" dirty="0" smtClean="0"/>
              <a:t> der </a:t>
            </a:r>
            <a:r>
              <a:rPr lang="cs-CZ" b="1" dirty="0" err="1" smtClean="0"/>
              <a:t>Speisen</a:t>
            </a:r>
            <a:r>
              <a:rPr lang="cs-CZ" b="1" dirty="0" smtClean="0"/>
              <a:t>. Manche </a:t>
            </a:r>
            <a:r>
              <a:rPr lang="cs-CZ" b="1" dirty="0" err="1" smtClean="0"/>
              <a:t>Einrichtungen</a:t>
            </a:r>
            <a:r>
              <a:rPr lang="cs-CZ" b="1" dirty="0" smtClean="0"/>
              <a:t> </a:t>
            </a:r>
            <a:r>
              <a:rPr lang="cs-CZ" b="1" dirty="0" err="1" smtClean="0"/>
              <a:t>dienen</a:t>
            </a:r>
            <a:r>
              <a:rPr lang="cs-CZ" b="1" dirty="0" smtClean="0"/>
              <a:t> </a:t>
            </a:r>
            <a:r>
              <a:rPr lang="cs-CZ" b="1" dirty="0" err="1" smtClean="0"/>
              <a:t>auch</a:t>
            </a:r>
            <a:r>
              <a:rPr lang="cs-CZ" b="1" dirty="0" smtClean="0"/>
              <a:t> </a:t>
            </a:r>
            <a:r>
              <a:rPr lang="cs-CZ" b="1" dirty="0" err="1" smtClean="0"/>
              <a:t>zum</a:t>
            </a:r>
            <a:r>
              <a:rPr lang="cs-CZ" b="1" dirty="0" smtClean="0"/>
              <a:t> </a:t>
            </a:r>
            <a:r>
              <a:rPr lang="cs-CZ" b="1" dirty="0" err="1" smtClean="0"/>
              <a:t>Lagern</a:t>
            </a:r>
            <a:r>
              <a:rPr lang="cs-CZ" b="1" dirty="0" smtClean="0"/>
              <a:t> </a:t>
            </a:r>
            <a:r>
              <a:rPr lang="cs-CZ" b="1" dirty="0" err="1" smtClean="0"/>
              <a:t>von</a:t>
            </a:r>
            <a:r>
              <a:rPr lang="cs-CZ" b="1" dirty="0" smtClean="0"/>
              <a:t> </a:t>
            </a:r>
            <a:r>
              <a:rPr lang="cs-CZ" b="1" dirty="0" err="1" smtClean="0"/>
              <a:t>Rohstoffen</a:t>
            </a:r>
            <a:r>
              <a:rPr lang="cs-CZ" b="1" dirty="0" smtClean="0"/>
              <a:t> oder </a:t>
            </a:r>
            <a:r>
              <a:rPr lang="cs-CZ" b="1" dirty="0" err="1" smtClean="0"/>
              <a:t>fertigen</a:t>
            </a:r>
            <a:r>
              <a:rPr lang="cs-CZ" b="1" dirty="0" smtClean="0"/>
              <a:t> </a:t>
            </a:r>
            <a:r>
              <a:rPr lang="cs-CZ" b="1" dirty="0" err="1" smtClean="0"/>
              <a:t>Speisen</a:t>
            </a:r>
            <a:r>
              <a:rPr lang="cs-CZ" b="1" dirty="0" smtClean="0"/>
              <a:t> </a:t>
            </a:r>
            <a:r>
              <a:rPr lang="cs-CZ" b="1" dirty="0" err="1" smtClean="0"/>
              <a:t>so</a:t>
            </a:r>
            <a:r>
              <a:rPr lang="cs-CZ" b="1" dirty="0" smtClean="0"/>
              <a:t> </a:t>
            </a:r>
            <a:r>
              <a:rPr lang="cs-CZ" b="1" dirty="0" err="1" smtClean="0"/>
              <a:t>wie</a:t>
            </a:r>
            <a:r>
              <a:rPr lang="cs-CZ" b="1" dirty="0" smtClean="0"/>
              <a:t> </a:t>
            </a:r>
            <a:r>
              <a:rPr lang="cs-CZ" b="1" dirty="0" err="1" smtClean="0"/>
              <a:t>zum</a:t>
            </a:r>
            <a:r>
              <a:rPr lang="cs-CZ" b="1" dirty="0" smtClean="0"/>
              <a:t> </a:t>
            </a:r>
            <a:r>
              <a:rPr lang="cs-CZ" b="1" dirty="0" err="1" smtClean="0"/>
              <a:t>Abspüllen</a:t>
            </a:r>
            <a:r>
              <a:rPr lang="cs-CZ" b="1" dirty="0" smtClean="0"/>
              <a:t> </a:t>
            </a:r>
            <a:r>
              <a:rPr lang="cs-CZ" b="1" dirty="0" err="1" smtClean="0"/>
              <a:t>von</a:t>
            </a:r>
            <a:r>
              <a:rPr lang="cs-CZ" b="1" dirty="0" smtClean="0"/>
              <a:t> </a:t>
            </a:r>
            <a:r>
              <a:rPr lang="cs-CZ" b="1" dirty="0" err="1" smtClean="0"/>
              <a:t>Geschirr</a:t>
            </a:r>
            <a:r>
              <a:rPr lang="cs-CZ" b="1" dirty="0" smtClean="0"/>
              <a:t>, </a:t>
            </a:r>
            <a:r>
              <a:rPr lang="cs-CZ" b="1" dirty="0" err="1" smtClean="0"/>
              <a:t>Bestecken</a:t>
            </a:r>
            <a:r>
              <a:rPr lang="cs-CZ" b="1" dirty="0" smtClean="0"/>
              <a:t> </a:t>
            </a:r>
            <a:r>
              <a:rPr lang="cs-CZ" b="1" dirty="0" err="1" smtClean="0"/>
              <a:t>usw</a:t>
            </a:r>
            <a:r>
              <a:rPr lang="cs-CZ" b="1" dirty="0" smtClean="0"/>
              <a:t>.</a:t>
            </a:r>
          </a:p>
          <a:p>
            <a:endParaRPr lang="cs-CZ" b="1" dirty="0" smtClean="0"/>
          </a:p>
          <a:p>
            <a:endParaRPr lang="cs-CZ" dirty="0"/>
          </a:p>
        </p:txBody>
      </p:sp>
      <p:pic>
        <p:nvPicPr>
          <p:cNvPr id="1027" name="Picture 3" descr="C:\Users\SŠGaS05\AppData\Local\Microsoft\Windows\Temporary Internet Files\Content.IE5\0GIKTGSF\MC90023776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3" y="1772816"/>
            <a:ext cx="4085017" cy="410445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Bookman Old Style" pitchFamily="18" charset="0"/>
              </a:rPr>
              <a:t>Küchenausstattung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748464" cy="64807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b="1" dirty="0" err="1" smtClean="0"/>
              <a:t>Küchenausstattung</a:t>
            </a:r>
            <a:r>
              <a:rPr lang="cs-CZ" b="1" dirty="0" smtClean="0"/>
              <a:t> nach der </a:t>
            </a:r>
            <a:r>
              <a:rPr lang="cs-CZ" b="1" dirty="0" err="1" smtClean="0"/>
              <a:t>Benutzung</a:t>
            </a:r>
            <a:endParaRPr lang="cs-CZ" b="1" dirty="0" smtClean="0"/>
          </a:p>
          <a:p>
            <a:pPr algn="ctr">
              <a:buNone/>
            </a:pP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5364088" y="1988840"/>
            <a:ext cx="2736304" cy="439248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Vorbereitung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err="1" smtClean="0"/>
              <a:t>Küchenzeile</a:t>
            </a:r>
            <a:endParaRPr lang="cs-CZ" sz="3200" b="1" dirty="0" smtClean="0"/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Schüssel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err="1" smtClean="0"/>
              <a:t>Handquirl</a:t>
            </a:r>
            <a:endParaRPr lang="cs-CZ" sz="3200" b="1" dirty="0" smtClean="0"/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err="1" smtClean="0"/>
              <a:t>Messer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smtClean="0"/>
              <a:t>Mixer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Reibeisen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err="1" smtClean="0"/>
              <a:t>Waage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074" name="Picture 2" descr="C:\Users\SŠGaS05\AppData\Local\Microsoft\Windows\Temporary Internet Files\Content.IE5\N2NYKF25\MC90021255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2060848"/>
            <a:ext cx="3384376" cy="414409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Bookman Old Style" pitchFamily="18" charset="0"/>
              </a:rPr>
              <a:t>Küchenausstattung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748464" cy="64807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b="1" dirty="0" err="1" smtClean="0"/>
              <a:t>Küchenausstattung</a:t>
            </a:r>
            <a:r>
              <a:rPr lang="cs-CZ" b="1" dirty="0" smtClean="0"/>
              <a:t> nach der </a:t>
            </a:r>
            <a:r>
              <a:rPr lang="cs-CZ" b="1" dirty="0" err="1" smtClean="0"/>
              <a:t>Benutzung</a:t>
            </a:r>
            <a:endParaRPr lang="cs-CZ" b="1" dirty="0" smtClean="0"/>
          </a:p>
          <a:p>
            <a:pPr algn="ctr">
              <a:buNone/>
            </a:pP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67544" y="1916832"/>
            <a:ext cx="2736304" cy="43924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Lagern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s-CZ" sz="3200" b="1" dirty="0" smtClean="0"/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err="1" smtClean="0"/>
              <a:t>Kühlschrank</a:t>
            </a:r>
            <a:endParaRPr lang="cs-CZ" sz="3200" b="1" dirty="0" smtClean="0"/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Kalttruhe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err="1" smtClean="0"/>
              <a:t>Gefrierschrank</a:t>
            </a:r>
            <a:endParaRPr lang="cs-CZ" sz="3200" b="1" dirty="0" smtClean="0"/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err="1" smtClean="0"/>
              <a:t>Speisekammer</a:t>
            </a:r>
            <a:endParaRPr lang="cs-CZ" sz="3200" b="1" dirty="0" smtClean="0"/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050" name="Picture 2" descr="C:\Users\SŠGaS05\AppData\Local\Microsoft\Windows\Temporary Internet Files\Content.IE5\0GIKTGSF\MC90039110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2060848"/>
            <a:ext cx="3616642" cy="411986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Bookman Old Style" pitchFamily="18" charset="0"/>
              </a:rPr>
              <a:t>Küchenausstattung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748464" cy="64807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b="1" dirty="0" err="1" smtClean="0"/>
              <a:t>Küchenausstattung</a:t>
            </a:r>
            <a:r>
              <a:rPr lang="cs-CZ" b="1" dirty="0" smtClean="0"/>
              <a:t> nach der </a:t>
            </a:r>
            <a:r>
              <a:rPr lang="cs-CZ" b="1" dirty="0" err="1" smtClean="0"/>
              <a:t>Benutzung</a:t>
            </a:r>
            <a:endParaRPr lang="cs-CZ" b="1" dirty="0" smtClean="0"/>
          </a:p>
          <a:p>
            <a:pPr algn="ctr">
              <a:buNone/>
            </a:pPr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5580112" y="1916832"/>
            <a:ext cx="2736304" cy="439248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Kochen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smtClean="0"/>
              <a:t>Herd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Topf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err="1" smtClean="0"/>
              <a:t>Pfanne</a:t>
            </a:r>
            <a:endParaRPr lang="cs-CZ" sz="3200" b="1" dirty="0" smtClean="0"/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Backofen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err="1" smtClean="0"/>
              <a:t>Kochlöffel</a:t>
            </a:r>
            <a:endParaRPr lang="cs-CZ" sz="3200" b="1" dirty="0" smtClean="0"/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Mikrowelle</a:t>
            </a:r>
            <a:endParaRPr kumimoji="0" lang="cs-CZ" sz="32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err="1" smtClean="0"/>
              <a:t>Fritteuse</a:t>
            </a:r>
            <a:endParaRPr lang="cs-CZ" sz="3200" b="1" dirty="0" smtClean="0"/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err="1" smtClean="0"/>
              <a:t>Backblech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4098" name="Picture 2" descr="C:\Users\SŠGaS05\AppData\Local\Microsoft\Windows\Temporary Internet Files\Content.IE5\0GIKTGSF\MC90039691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2276872"/>
            <a:ext cx="2980015" cy="406534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Bookman Old Style" pitchFamily="18" charset="0"/>
              </a:rPr>
              <a:t>Küchenausstattung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1"/>
            <a:ext cx="8964488" cy="648071"/>
          </a:xfrm>
        </p:spPr>
        <p:txBody>
          <a:bodyPr>
            <a:normAutofit fontScale="92500"/>
          </a:bodyPr>
          <a:lstStyle/>
          <a:p>
            <a:pPr algn="ctr">
              <a:buNone/>
            </a:pPr>
            <a:r>
              <a:rPr lang="cs-CZ" b="1" dirty="0" err="1" smtClean="0"/>
              <a:t>Versuche</a:t>
            </a:r>
            <a:r>
              <a:rPr lang="cs-CZ" b="1" dirty="0" smtClean="0"/>
              <a:t>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Ausstattung</a:t>
            </a:r>
            <a:r>
              <a:rPr lang="cs-CZ" b="1" dirty="0" smtClean="0"/>
              <a:t> in </a:t>
            </a:r>
            <a:r>
              <a:rPr lang="cs-CZ" b="1" dirty="0" err="1" smtClean="0"/>
              <a:t>die</a:t>
            </a:r>
            <a:r>
              <a:rPr lang="cs-CZ" b="1" dirty="0" smtClean="0"/>
              <a:t> </a:t>
            </a:r>
            <a:r>
              <a:rPr lang="cs-CZ" b="1" dirty="0" err="1" smtClean="0"/>
              <a:t>richtige</a:t>
            </a:r>
            <a:r>
              <a:rPr lang="cs-CZ" b="1" dirty="0" smtClean="0"/>
              <a:t> </a:t>
            </a:r>
            <a:r>
              <a:rPr lang="cs-CZ" b="1" dirty="0" err="1" smtClean="0"/>
              <a:t>Gruppe</a:t>
            </a:r>
            <a:r>
              <a:rPr lang="cs-CZ" b="1" dirty="0" smtClean="0"/>
              <a:t> </a:t>
            </a:r>
            <a:r>
              <a:rPr lang="cs-CZ" b="1" dirty="0" err="1" smtClean="0"/>
              <a:t>geben</a:t>
            </a:r>
            <a:r>
              <a:rPr lang="cs-CZ" b="1" dirty="0" smtClean="0"/>
              <a:t>.</a:t>
            </a:r>
          </a:p>
          <a:p>
            <a:pPr algn="ctr">
              <a:buNone/>
            </a:pPr>
            <a:endParaRPr lang="cs-CZ" dirty="0"/>
          </a:p>
        </p:txBody>
      </p:sp>
      <p:pic>
        <p:nvPicPr>
          <p:cNvPr id="2050" name="Picture 2" descr="C:\Users\SŠGaS05\AppData\Local\Microsoft\Windows\Temporary Internet Files\Content.IE5\0GIKTGSF\MC90029900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5085184"/>
            <a:ext cx="1101378" cy="1382122"/>
          </a:xfrm>
          <a:prstGeom prst="rect">
            <a:avLst/>
          </a:prstGeom>
          <a:noFill/>
        </p:spPr>
      </p:pic>
      <p:pic>
        <p:nvPicPr>
          <p:cNvPr id="2051" name="Picture 3" descr="C:\Users\SŠGaS05\AppData\Local\Microsoft\Windows\Temporary Internet Files\Content.IE5\KFAMCNT2\MC90025160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5301208"/>
            <a:ext cx="1080119" cy="1298232"/>
          </a:xfrm>
          <a:prstGeom prst="rect">
            <a:avLst/>
          </a:prstGeom>
          <a:noFill/>
        </p:spPr>
      </p:pic>
      <p:pic>
        <p:nvPicPr>
          <p:cNvPr id="2052" name="Picture 4" descr="C:\Users\SŠGaS05\AppData\Local\Microsoft\Windows\Temporary Internet Files\Content.IE5\N2NYKF25\MC90023949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3501008"/>
            <a:ext cx="1013916" cy="1302309"/>
          </a:xfrm>
          <a:prstGeom prst="rect">
            <a:avLst/>
          </a:prstGeom>
          <a:noFill/>
        </p:spPr>
      </p:pic>
      <p:pic>
        <p:nvPicPr>
          <p:cNvPr id="2053" name="Picture 5" descr="C:\Users\SŠGaS05\AppData\Local\Microsoft\Windows\Temporary Internet Files\Content.IE5\1SBLDU1R\MC9002399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80312" y="2204864"/>
            <a:ext cx="1365421" cy="1224820"/>
          </a:xfrm>
          <a:prstGeom prst="rect">
            <a:avLst/>
          </a:prstGeom>
          <a:noFill/>
        </p:spPr>
      </p:pic>
      <p:pic>
        <p:nvPicPr>
          <p:cNvPr id="2054" name="Picture 6" descr="C:\Users\SŠGaS05\AppData\Local\Microsoft\Windows\Temporary Internet Files\Content.IE5\0GIKTGSF\MC90032026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91880" y="3645024"/>
            <a:ext cx="1080584" cy="1394009"/>
          </a:xfrm>
          <a:prstGeom prst="rect">
            <a:avLst/>
          </a:prstGeom>
          <a:noFill/>
        </p:spPr>
      </p:pic>
      <p:pic>
        <p:nvPicPr>
          <p:cNvPr id="2055" name="Picture 7" descr="C:\Users\SŠGaS05\AppData\Local\Microsoft\Windows\Temporary Internet Files\Content.IE5\KFAMCNT2\MC90029898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80312" y="4797152"/>
            <a:ext cx="1427399" cy="1386452"/>
          </a:xfrm>
          <a:prstGeom prst="rect">
            <a:avLst/>
          </a:prstGeom>
          <a:noFill/>
        </p:spPr>
      </p:pic>
      <p:pic>
        <p:nvPicPr>
          <p:cNvPr id="2056" name="Picture 8" descr="C:\Users\SŠGaS05\AppData\Local\Microsoft\Windows\Temporary Internet Files\Content.IE5\N2NYKF25\MC90034021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724128" y="2060848"/>
            <a:ext cx="1618594" cy="969723"/>
          </a:xfrm>
          <a:prstGeom prst="rect">
            <a:avLst/>
          </a:prstGeom>
          <a:noFill/>
        </p:spPr>
      </p:pic>
      <p:pic>
        <p:nvPicPr>
          <p:cNvPr id="2057" name="Picture 9" descr="C:\Users\SŠGaS05\AppData\Local\Microsoft\Windows\Temporary Internet Files\Content.IE5\1SBLDU1R\MC900290049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452320" y="3501008"/>
            <a:ext cx="1149437" cy="864096"/>
          </a:xfrm>
          <a:prstGeom prst="rect">
            <a:avLst/>
          </a:prstGeom>
          <a:noFill/>
        </p:spPr>
      </p:pic>
      <p:pic>
        <p:nvPicPr>
          <p:cNvPr id="2058" name="Picture 10" descr="C:\Users\SŠGaS05\AppData\Local\Microsoft\Windows\Temporary Internet Files\Content.IE5\0GIKTGSF\MC900237230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707904" y="2132856"/>
            <a:ext cx="1484514" cy="1360006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251520" y="5517232"/>
            <a:ext cx="3540781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Vorbereitung</a:t>
            </a:r>
            <a:endParaRPr lang="cs-CZ" sz="40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23528" y="2204864"/>
            <a:ext cx="175695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Kochen</a:t>
            </a:r>
            <a:endParaRPr lang="cs-CZ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Zdroje:</a:t>
            </a:r>
            <a:endParaRPr lang="cs-CZ" sz="5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Vlastní tvorba</a:t>
            </a:r>
          </a:p>
          <a:p>
            <a:r>
              <a:rPr lang="cs-CZ" b="1" dirty="0" smtClean="0"/>
              <a:t>Obrázky: Galerie Klipart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321</TotalTime>
  <Words>167</Words>
  <Application>Microsoft Office PowerPoint</Application>
  <PresentationFormat>Předvádění na obrazovce (4:3)</PresentationFormat>
  <Paragraphs>61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Küchenausstattung</vt:lpstr>
      <vt:lpstr>Küchenausstattung</vt:lpstr>
      <vt:lpstr>Küchenausstattung</vt:lpstr>
      <vt:lpstr>Küchenausstattung</vt:lpstr>
      <vt:lpstr>Küchenausstattung</vt:lpstr>
      <vt:lpstr>Zdroje:</vt:lpstr>
    </vt:vector>
  </TitlesOfParts>
  <Company>SŠGaS Most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Luda</cp:lastModifiedBy>
  <cp:revision>53</cp:revision>
  <dcterms:created xsi:type="dcterms:W3CDTF">2012-10-29T06:53:22Z</dcterms:created>
  <dcterms:modified xsi:type="dcterms:W3CDTF">2013-12-01T13:41:59Z</dcterms:modified>
</cp:coreProperties>
</file>