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7" r:id="rId4"/>
    <p:sldId id="275" r:id="rId5"/>
    <p:sldId id="276" r:id="rId6"/>
    <p:sldId id="27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124745"/>
          <a:ext cx="7993260" cy="4492170"/>
        </p:xfrm>
        <a:graphic>
          <a:graphicData uri="http://schemas.openxmlformats.org/drawingml/2006/table">
            <a:tbl>
              <a:tblPr/>
              <a:tblGrid>
                <a:gridCol w="2160111"/>
                <a:gridCol w="5833149"/>
              </a:tblGrid>
              <a:tr h="5408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7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VY_3_INOVACE_NEJ39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Kuchař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- charakteristika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27.5.2013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23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kuchař - charakteristika,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DIGITÁLNÍ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UČEBNÍ MATERIÁL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Koch -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Köchin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490688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 Koch oder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Köchin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eigentlich</a:t>
            </a:r>
            <a:r>
              <a:rPr lang="cs-CZ" b="1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Person,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Speisen</a:t>
            </a:r>
            <a:r>
              <a:rPr lang="cs-CZ" b="1" dirty="0" smtClean="0"/>
              <a:t> </a:t>
            </a:r>
            <a:r>
              <a:rPr lang="cs-CZ" b="1" dirty="0" err="1" smtClean="0"/>
              <a:t>vorbereitet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manchmal</a:t>
            </a:r>
            <a:r>
              <a:rPr lang="cs-CZ" b="1" dirty="0" smtClean="0"/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serviert</a:t>
            </a:r>
            <a:r>
              <a:rPr lang="cs-CZ" b="1" dirty="0" smtClean="0"/>
              <a:t>. Es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den </a:t>
            </a:r>
            <a:r>
              <a:rPr lang="cs-CZ" b="1" dirty="0" err="1" smtClean="0"/>
              <a:t>ältesten</a:t>
            </a:r>
            <a:r>
              <a:rPr lang="cs-CZ" b="1" dirty="0" smtClean="0"/>
              <a:t> </a:t>
            </a:r>
            <a:r>
              <a:rPr lang="cs-CZ" b="1" dirty="0" err="1" smtClean="0"/>
              <a:t>Berufe</a:t>
            </a:r>
            <a:r>
              <a:rPr lang="cs-CZ" b="1" dirty="0" smtClean="0"/>
              <a:t> der </a:t>
            </a:r>
            <a:r>
              <a:rPr lang="cs-CZ" b="1" dirty="0" err="1" smtClean="0"/>
              <a:t>ganzen</a:t>
            </a:r>
            <a:r>
              <a:rPr lang="cs-CZ" b="1" dirty="0" smtClean="0"/>
              <a:t> </a:t>
            </a:r>
            <a:r>
              <a:rPr lang="cs-CZ" b="1" dirty="0" err="1" smtClean="0"/>
              <a:t>Welt</a:t>
            </a:r>
            <a:r>
              <a:rPr lang="cs-CZ" b="1" dirty="0" smtClean="0"/>
              <a:t>. </a:t>
            </a:r>
            <a:r>
              <a:rPr lang="cs-CZ" b="1" dirty="0" err="1" smtClean="0"/>
              <a:t>Professionelle</a:t>
            </a:r>
            <a:r>
              <a:rPr lang="cs-CZ" b="1" dirty="0" smtClean="0"/>
              <a:t> </a:t>
            </a:r>
            <a:r>
              <a:rPr lang="cs-CZ" b="1" dirty="0" err="1" smtClean="0"/>
              <a:t>Köche</a:t>
            </a:r>
            <a:r>
              <a:rPr lang="cs-CZ" b="1" dirty="0" smtClean="0"/>
              <a:t> </a:t>
            </a:r>
            <a:r>
              <a:rPr lang="cs-CZ" b="1" dirty="0" err="1" smtClean="0"/>
              <a:t>kann</a:t>
            </a:r>
            <a:r>
              <a:rPr lang="cs-CZ" b="1" dirty="0" smtClean="0"/>
              <a:t> man in </a:t>
            </a:r>
            <a:r>
              <a:rPr lang="cs-CZ" b="1" dirty="0" err="1" smtClean="0"/>
              <a:t>verchiedenen</a:t>
            </a:r>
            <a:r>
              <a:rPr lang="cs-CZ" b="1" dirty="0" smtClean="0"/>
              <a:t> </a:t>
            </a:r>
            <a:r>
              <a:rPr lang="cs-CZ" b="1" dirty="0" err="1" smtClean="0"/>
              <a:t>Arten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Gaststätten</a:t>
            </a:r>
            <a:r>
              <a:rPr lang="cs-CZ" b="1" dirty="0" smtClean="0"/>
              <a:t> </a:t>
            </a:r>
            <a:r>
              <a:rPr lang="cs-CZ" b="1" dirty="0" err="1" smtClean="0"/>
              <a:t>finden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C:\Users\SŠGaS05\AppData\Local\Microsoft\Windows\Temporary Internet Files\Content.IE5\N2NYKF25\MC9003788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19717" y="1556792"/>
            <a:ext cx="3493737" cy="47525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Koch -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Köchin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1628800"/>
            <a:ext cx="4906888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Köche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jeden </a:t>
            </a:r>
            <a:r>
              <a:rPr lang="cs-CZ" b="1" dirty="0" err="1" smtClean="0"/>
              <a:t>Tag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Kontakt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Nahrungsmitteln</a:t>
            </a:r>
            <a:r>
              <a:rPr lang="cs-CZ" b="1" dirty="0" smtClean="0"/>
              <a:t>. </a:t>
            </a:r>
            <a:r>
              <a:rPr lang="cs-CZ" b="1" dirty="0" err="1" smtClean="0"/>
              <a:t>Deswegen</a:t>
            </a:r>
            <a:r>
              <a:rPr lang="cs-CZ" b="1" dirty="0" smtClean="0"/>
              <a:t> </a:t>
            </a:r>
            <a:r>
              <a:rPr lang="cs-CZ" b="1" dirty="0" err="1" smtClean="0"/>
              <a:t>muss</a:t>
            </a:r>
            <a:r>
              <a:rPr lang="cs-CZ" b="1" dirty="0" smtClean="0"/>
              <a:t>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Regeln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Normen</a:t>
            </a:r>
            <a:r>
              <a:rPr lang="cs-CZ" b="1" dirty="0" smtClean="0"/>
              <a:t> </a:t>
            </a:r>
            <a:r>
              <a:rPr lang="cs-CZ" b="1" dirty="0" err="1" smtClean="0"/>
              <a:t>einhalten</a:t>
            </a:r>
            <a:r>
              <a:rPr lang="cs-CZ" b="1" dirty="0" smtClean="0"/>
              <a:t>, </a:t>
            </a:r>
            <a:r>
              <a:rPr lang="cs-CZ" b="1" dirty="0" err="1" smtClean="0"/>
              <a:t>weil</a:t>
            </a:r>
            <a:r>
              <a:rPr lang="cs-CZ" b="1" dirty="0" smtClean="0"/>
              <a:t> </a:t>
            </a:r>
            <a:r>
              <a:rPr lang="cs-CZ" b="1" dirty="0" err="1" smtClean="0"/>
              <a:t>bei</a:t>
            </a:r>
            <a:r>
              <a:rPr lang="cs-CZ" b="1" dirty="0" smtClean="0"/>
              <a:t> </a:t>
            </a:r>
            <a:r>
              <a:rPr lang="cs-CZ" b="1" dirty="0" err="1" smtClean="0"/>
              <a:t>dieser</a:t>
            </a:r>
            <a:r>
              <a:rPr lang="cs-CZ" b="1" dirty="0" smtClean="0"/>
              <a:t> </a:t>
            </a:r>
            <a:r>
              <a:rPr lang="cs-CZ" b="1" dirty="0" err="1" smtClean="0"/>
              <a:t>Arbeit</a:t>
            </a:r>
            <a:r>
              <a:rPr lang="cs-CZ" b="1" dirty="0" smtClean="0"/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Gesundheitsrisiken</a:t>
            </a:r>
            <a:r>
              <a:rPr lang="cs-CZ" b="1" dirty="0" smtClean="0"/>
              <a:t> </a:t>
            </a:r>
            <a:r>
              <a:rPr lang="cs-CZ" b="1" dirty="0" err="1" smtClean="0"/>
              <a:t>gibt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/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ersten</a:t>
            </a:r>
            <a:r>
              <a:rPr lang="cs-CZ" b="1" dirty="0" smtClean="0"/>
              <a:t> </a:t>
            </a:r>
            <a:r>
              <a:rPr lang="cs-CZ" b="1" dirty="0" err="1" smtClean="0"/>
              <a:t>Platz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daher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hygienische</a:t>
            </a:r>
            <a:r>
              <a:rPr lang="cs-CZ" b="1" dirty="0" smtClean="0"/>
              <a:t> </a:t>
            </a:r>
            <a:r>
              <a:rPr lang="cs-CZ" b="1" dirty="0" err="1" smtClean="0"/>
              <a:t>Vorschrifte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2050" name="Picture 2" descr="C:\Users\SŠGaS05\AppData\Local\Microsoft\Windows\Temporary Internet Files\Content.IE5\N2NYKF25\MC9002407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3538916" cy="4176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Koch -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Köchin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4906888" cy="5112568"/>
          </a:xfrm>
        </p:spPr>
        <p:txBody>
          <a:bodyPr>
            <a:normAutofit/>
          </a:bodyPr>
          <a:lstStyle/>
          <a:p>
            <a:r>
              <a:rPr lang="cs-CZ" b="1" dirty="0" smtClean="0"/>
              <a:t>Vor </a:t>
            </a:r>
            <a:r>
              <a:rPr lang="cs-CZ" b="1" dirty="0" err="1" smtClean="0"/>
              <a:t>einer</a:t>
            </a:r>
            <a:r>
              <a:rPr lang="cs-CZ" b="1" dirty="0" smtClean="0"/>
              <a:t> </a:t>
            </a:r>
            <a:r>
              <a:rPr lang="cs-CZ" b="1" dirty="0" err="1" smtClean="0"/>
              <a:t>sehr</a:t>
            </a:r>
            <a:r>
              <a:rPr lang="cs-CZ" b="1" dirty="0" smtClean="0"/>
              <a:t> </a:t>
            </a:r>
            <a:r>
              <a:rPr lang="cs-CZ" b="1" dirty="0" err="1" smtClean="0"/>
              <a:t>langen</a:t>
            </a:r>
            <a:r>
              <a:rPr lang="cs-CZ" b="1" dirty="0" smtClean="0"/>
              <a:t> </a:t>
            </a:r>
            <a:r>
              <a:rPr lang="cs-CZ" b="1" dirty="0" err="1" smtClean="0"/>
              <a:t>Zeit</a:t>
            </a:r>
            <a:r>
              <a:rPr lang="cs-CZ" b="1" dirty="0" smtClean="0"/>
              <a:t> </a:t>
            </a:r>
            <a:r>
              <a:rPr lang="cs-CZ" b="1" dirty="0" err="1" smtClean="0"/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diese</a:t>
            </a:r>
            <a:r>
              <a:rPr lang="cs-CZ" b="1" dirty="0" smtClean="0"/>
              <a:t> </a:t>
            </a:r>
            <a:r>
              <a:rPr lang="cs-CZ" b="1" dirty="0" err="1" smtClean="0"/>
              <a:t>Arbeit</a:t>
            </a:r>
            <a:r>
              <a:rPr lang="cs-CZ" b="1" dirty="0" smtClean="0"/>
              <a:t> </a:t>
            </a:r>
            <a:r>
              <a:rPr lang="cs-CZ" b="1" dirty="0" err="1" smtClean="0"/>
              <a:t>minderwertig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Zur</a:t>
            </a:r>
            <a:r>
              <a:rPr lang="cs-CZ" b="1" dirty="0" smtClean="0"/>
              <a:t> </a:t>
            </a:r>
            <a:r>
              <a:rPr lang="cs-CZ" b="1" dirty="0" err="1" smtClean="0"/>
              <a:t>Zeit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dieser</a:t>
            </a:r>
            <a:r>
              <a:rPr lang="cs-CZ" b="1" dirty="0" smtClean="0"/>
              <a:t> </a:t>
            </a:r>
            <a:r>
              <a:rPr lang="cs-CZ" b="1" dirty="0" err="1" smtClean="0"/>
              <a:t>Beruf</a:t>
            </a:r>
            <a:r>
              <a:rPr lang="cs-CZ" b="1" dirty="0" smtClean="0"/>
              <a:t> </a:t>
            </a:r>
            <a:r>
              <a:rPr lang="cs-CZ" b="1" dirty="0" err="1" smtClean="0"/>
              <a:t>populär</a:t>
            </a:r>
            <a:r>
              <a:rPr lang="cs-CZ" b="1" dirty="0" smtClean="0"/>
              <a:t>, </a:t>
            </a:r>
            <a:r>
              <a:rPr lang="cs-CZ" b="1" dirty="0" err="1" smtClean="0"/>
              <a:t>unter</a:t>
            </a:r>
            <a:r>
              <a:rPr lang="cs-CZ" b="1" dirty="0" smtClean="0"/>
              <a:t> </a:t>
            </a:r>
            <a:r>
              <a:rPr lang="cs-CZ" b="1" dirty="0" err="1" smtClean="0"/>
              <a:t>anderem</a:t>
            </a:r>
            <a:r>
              <a:rPr lang="cs-CZ" b="1" dirty="0" smtClean="0"/>
              <a:t> </a:t>
            </a:r>
            <a:r>
              <a:rPr lang="cs-CZ" b="1" dirty="0" err="1" smtClean="0"/>
              <a:t>dank</a:t>
            </a:r>
            <a:r>
              <a:rPr lang="cs-CZ" b="1" dirty="0" smtClean="0"/>
              <a:t> den </a:t>
            </a:r>
            <a:r>
              <a:rPr lang="cs-CZ" b="1" dirty="0" err="1" smtClean="0"/>
              <a:t>Fernsehshows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Heutiger</a:t>
            </a:r>
            <a:r>
              <a:rPr lang="cs-CZ" b="1" dirty="0" smtClean="0"/>
              <a:t> Koch </a:t>
            </a:r>
            <a:r>
              <a:rPr lang="cs-CZ" b="1" dirty="0" err="1" smtClean="0"/>
              <a:t>ist</a:t>
            </a:r>
            <a:r>
              <a:rPr lang="cs-CZ" b="1" dirty="0" smtClean="0"/>
              <a:t> gut </a:t>
            </a:r>
            <a:r>
              <a:rPr lang="cs-CZ" b="1" dirty="0" err="1" smtClean="0"/>
              <a:t>ausgebildet</a:t>
            </a:r>
            <a:r>
              <a:rPr lang="cs-CZ" b="1" dirty="0" smtClean="0"/>
              <a:t>  </a:t>
            </a:r>
            <a:r>
              <a:rPr lang="cs-CZ" b="1" dirty="0" err="1" smtClean="0"/>
              <a:t>mit</a:t>
            </a:r>
            <a:r>
              <a:rPr lang="cs-CZ" b="1" dirty="0" smtClean="0"/>
              <a:t> Praktikum.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3074" name="Picture 2" descr="C:\Users\SŠGaS05\AppData\Local\Microsoft\Windows\Temporary Internet Files\Content.IE5\0GIKTGSF\MC9002919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844824"/>
            <a:ext cx="3299242" cy="33123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Kontrollfrafen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1600" b="1" dirty="0" err="1" smtClean="0"/>
              <a:t>Ein</a:t>
            </a:r>
            <a:r>
              <a:rPr lang="cs-CZ" sz="1600" b="1" dirty="0" smtClean="0"/>
              <a:t> Koch </a:t>
            </a:r>
            <a:r>
              <a:rPr lang="cs-CZ" sz="1600" b="1" dirty="0" err="1" smtClean="0"/>
              <a:t>sollte</a:t>
            </a:r>
            <a:endParaRPr lang="cs-CZ" sz="1600" b="1" dirty="0" smtClean="0"/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Zu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Hause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liegen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Im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Fach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ausgebildet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sein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eigene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Tiere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haben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Gute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Köche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müssen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viele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Norwegern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einhalten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ihre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Ehefrauen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/>
              <a:t>nachfolgen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viele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Vorschrifte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kennen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Köche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vernichten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die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Küchenausstattung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vorbereiten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die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Speisen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sind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mit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Gemüse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gekocht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smtClean="0"/>
              <a:t>Die </a:t>
            </a:r>
            <a:r>
              <a:rPr lang="cs-CZ" sz="1600" b="1" dirty="0" err="1" smtClean="0"/>
              <a:t>Köchinen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sind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zweimal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wöchentlich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bezahlt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Frauen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oder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Männer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populär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aber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schlecht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bezahlt</a:t>
            </a:r>
            <a:endParaRPr lang="cs-CZ" sz="1600" b="1" dirty="0" smtClean="0"/>
          </a:p>
          <a:p>
            <a:pPr marL="0" indent="0"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Zdroje: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202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Koch - Köchin</vt:lpstr>
      <vt:lpstr>Koch - Köchin</vt:lpstr>
      <vt:lpstr>Koch - Köchin</vt:lpstr>
      <vt:lpstr>Kontrollfrafen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66</cp:revision>
  <dcterms:created xsi:type="dcterms:W3CDTF">2012-10-29T06:53:22Z</dcterms:created>
  <dcterms:modified xsi:type="dcterms:W3CDTF">2013-12-01T13:44:24Z</dcterms:modified>
</cp:coreProperties>
</file>