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74" r:id="rId4"/>
    <p:sldId id="275" r:id="rId5"/>
    <p:sldId id="276" r:id="rId6"/>
    <p:sldId id="27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88474661"/>
              </p:ext>
            </p:extLst>
          </p:nvPr>
        </p:nvGraphicFramePr>
        <p:xfrm>
          <a:off x="611188" y="1463675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VY_3_INOVACE_NEJ40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Gastronomie a restaurační provoz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Číšník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- charakteristika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30.5.2013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číšník -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charakteristika,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04664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DIGITÁLNÍ UČEBNÍ MATERIÁL</a:t>
            </a:r>
            <a:endParaRPr lang="cs-CZ" sz="36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Algerian" pitchFamily="82" charset="0"/>
              </a:rPr>
              <a:t>Kellner</a:t>
            </a:r>
            <a:endParaRPr lang="cs-CZ" b="1" dirty="0">
              <a:solidFill>
                <a:schemeClr val="accent4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4906888" cy="4525963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Baskerville Old Face" pitchFamily="18" charset="0"/>
              </a:rPr>
              <a:t>Kellner oder </a:t>
            </a:r>
            <a:r>
              <a:rPr lang="cs-CZ" b="1" dirty="0" err="1" smtClean="0">
                <a:latin typeface="Baskerville Old Face" pitchFamily="18" charset="0"/>
              </a:rPr>
              <a:t>oder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Serviererin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</a:t>
            </a:r>
            <a:r>
              <a:rPr lang="cs-CZ" b="1" dirty="0" smtClean="0">
                <a:latin typeface="Baskerville Old Face" pitchFamily="18" charset="0"/>
              </a:rPr>
              <a:t> Mann oder </a:t>
            </a:r>
            <a:r>
              <a:rPr lang="cs-CZ" b="1" dirty="0" err="1" smtClean="0">
                <a:latin typeface="Baskerville Old Face" pitchFamily="18" charset="0"/>
              </a:rPr>
              <a:t>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Frau</a:t>
            </a:r>
            <a:r>
              <a:rPr lang="cs-CZ" b="1" dirty="0" smtClean="0">
                <a:latin typeface="Baskerville Old Face" pitchFamily="18" charset="0"/>
              </a:rPr>
              <a:t>, der/</a:t>
            </a:r>
            <a:r>
              <a:rPr lang="cs-CZ" b="1" dirty="0" err="1" smtClean="0">
                <a:latin typeface="Baskerville Old Face" pitchFamily="18" charset="0"/>
              </a:rPr>
              <a:t>dieSpeisen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Getränke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serviert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manchmal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vorbereitet</a:t>
            </a:r>
            <a:r>
              <a:rPr lang="cs-CZ" b="1" dirty="0" smtClean="0">
                <a:latin typeface="Baskerville Old Face" pitchFamily="18" charset="0"/>
              </a:rPr>
              <a:t>. Es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von</a:t>
            </a:r>
            <a:r>
              <a:rPr lang="cs-CZ" b="1" dirty="0" smtClean="0">
                <a:latin typeface="Baskerville Old Face" pitchFamily="18" charset="0"/>
              </a:rPr>
              <a:t> den </a:t>
            </a:r>
            <a:r>
              <a:rPr lang="cs-CZ" b="1" dirty="0" err="1" smtClean="0">
                <a:latin typeface="Baskerville Old Face" pitchFamily="18" charset="0"/>
              </a:rPr>
              <a:t>ältesten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Arbeiten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Welt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Einen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professionellen</a:t>
            </a:r>
            <a:r>
              <a:rPr lang="cs-CZ" b="1" dirty="0" smtClean="0">
                <a:latin typeface="Baskerville Old Face" pitchFamily="18" charset="0"/>
              </a:rPr>
              <a:t> Kellner </a:t>
            </a:r>
            <a:r>
              <a:rPr lang="cs-CZ" b="1" dirty="0" err="1" smtClean="0">
                <a:latin typeface="Baskerville Old Face" pitchFamily="18" charset="0"/>
              </a:rPr>
              <a:t>kann</a:t>
            </a:r>
            <a:r>
              <a:rPr lang="cs-CZ" b="1" dirty="0" smtClean="0">
                <a:latin typeface="Baskerville Old Face" pitchFamily="18" charset="0"/>
              </a:rPr>
              <a:t> man </a:t>
            </a:r>
            <a:r>
              <a:rPr lang="cs-CZ" b="1" dirty="0" err="1" smtClean="0">
                <a:latin typeface="Baskerville Old Face" pitchFamily="18" charset="0"/>
              </a:rPr>
              <a:t>üblich</a:t>
            </a:r>
            <a:r>
              <a:rPr lang="cs-CZ" b="1" dirty="0" smtClean="0">
                <a:latin typeface="Baskerville Old Face" pitchFamily="18" charset="0"/>
              </a:rPr>
              <a:t> in </a:t>
            </a:r>
            <a:r>
              <a:rPr lang="cs-CZ" b="1" dirty="0" err="1" smtClean="0">
                <a:latin typeface="Baskerville Old Face" pitchFamily="18" charset="0"/>
              </a:rPr>
              <a:t>einer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Gastststätte</a:t>
            </a:r>
            <a:r>
              <a:rPr lang="cs-CZ" b="1" dirty="0" smtClean="0">
                <a:latin typeface="Baskerville Old Face" pitchFamily="18" charset="0"/>
              </a:rPr>
              <a:t> oder in </a:t>
            </a:r>
            <a:r>
              <a:rPr lang="cs-CZ" b="1" dirty="0" err="1" smtClean="0">
                <a:latin typeface="Baskerville Old Face" pitchFamily="18" charset="0"/>
              </a:rPr>
              <a:t>einem</a:t>
            </a:r>
            <a:r>
              <a:rPr lang="cs-CZ" b="1" dirty="0" smtClean="0">
                <a:latin typeface="Baskerville Old Face" pitchFamily="18" charset="0"/>
              </a:rPr>
              <a:t> Restaurant </a:t>
            </a:r>
            <a:r>
              <a:rPr lang="cs-CZ" b="1" dirty="0" err="1" smtClean="0">
                <a:latin typeface="Baskerville Old Face" pitchFamily="18" charset="0"/>
              </a:rPr>
              <a:t>finden</a:t>
            </a:r>
            <a:r>
              <a:rPr lang="cs-CZ" b="1" dirty="0" smtClean="0">
                <a:latin typeface="Baskerville Old Face" pitchFamily="18" charset="0"/>
              </a:rPr>
              <a:t>.</a:t>
            </a:r>
            <a:endParaRPr lang="cs-CZ" dirty="0">
              <a:latin typeface="Baskerville Old Face" pitchFamily="18" charset="0"/>
            </a:endParaRPr>
          </a:p>
        </p:txBody>
      </p:sp>
      <p:pic>
        <p:nvPicPr>
          <p:cNvPr id="1027" name="Picture 3" descr="C:\Users\SŠGaS05\AppData\Local\Microsoft\Windows\Temporary Internet Files\Content.IE5\KFAMCNT2\MC9002123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484784"/>
            <a:ext cx="2304256" cy="44513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Algerian" pitchFamily="82" charset="0"/>
              </a:rPr>
              <a:t>Kellner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6" y="1916832"/>
            <a:ext cx="4906888" cy="4525963"/>
          </a:xfrm>
        </p:spPr>
        <p:txBody>
          <a:bodyPr>
            <a:normAutofit lnSpcReduction="10000"/>
          </a:bodyPr>
          <a:lstStyle/>
          <a:p>
            <a:r>
              <a:rPr lang="cs-CZ" b="1" dirty="0" err="1" smtClean="0">
                <a:latin typeface="Baskerville Old Face" pitchFamily="18" charset="0"/>
              </a:rPr>
              <a:t>Ein</a:t>
            </a:r>
            <a:r>
              <a:rPr lang="cs-CZ" b="1" dirty="0" smtClean="0">
                <a:latin typeface="Baskerville Old Face" pitchFamily="18" charset="0"/>
              </a:rPr>
              <a:t> Kellner oder </a:t>
            </a:r>
            <a:r>
              <a:rPr lang="cs-CZ" b="1" dirty="0" err="1" smtClean="0">
                <a:latin typeface="Baskerville Old Face" pitchFamily="18" charset="0"/>
              </a:rPr>
              <a:t>Serviererin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alltags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im</a:t>
            </a:r>
            <a:r>
              <a:rPr lang="cs-CZ" b="1" dirty="0" smtClean="0">
                <a:latin typeface="Baskerville Old Face" pitchFamily="18" charset="0"/>
              </a:rPr>
              <a:t> Kontakt </a:t>
            </a:r>
            <a:r>
              <a:rPr lang="cs-CZ" b="1" dirty="0" err="1" smtClean="0">
                <a:latin typeface="Baskerville Old Face" pitchFamily="18" charset="0"/>
              </a:rPr>
              <a:t>mit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Speisen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deswegen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sollte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er</a:t>
            </a:r>
            <a:r>
              <a:rPr lang="cs-CZ" b="1" dirty="0" smtClean="0">
                <a:latin typeface="Baskerville Old Face" pitchFamily="18" charset="0"/>
              </a:rPr>
              <a:t>/</a:t>
            </a:r>
            <a:r>
              <a:rPr lang="cs-CZ" b="1" dirty="0" err="1" smtClean="0">
                <a:latin typeface="Baskerville Old Face" pitchFamily="18" charset="0"/>
              </a:rPr>
              <a:t>sie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viele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Regeln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weil</a:t>
            </a:r>
            <a:r>
              <a:rPr lang="cs-CZ" b="1" dirty="0" smtClean="0">
                <a:latin typeface="Baskerville Old Face" pitchFamily="18" charset="0"/>
              </a:rPr>
              <a:t> es </a:t>
            </a:r>
            <a:r>
              <a:rPr lang="cs-CZ" b="1" dirty="0" err="1" smtClean="0">
                <a:latin typeface="Baskerville Old Face" pitchFamily="18" charset="0"/>
              </a:rPr>
              <a:t>bei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dieser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Arbeit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viele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Gesundheitsrisiken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gibt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r>
              <a:rPr lang="cs-CZ" b="1" dirty="0" smtClean="0">
                <a:latin typeface="Baskerville Old Face" pitchFamily="18" charset="0"/>
              </a:rPr>
              <a:t>Vor </a:t>
            </a:r>
            <a:r>
              <a:rPr lang="cs-CZ" b="1" dirty="0" err="1" smtClean="0">
                <a:latin typeface="Baskerville Old Face" pitchFamily="18" charset="0"/>
              </a:rPr>
              <a:t>allem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hygienischen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Regeln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2051" name="Picture 3" descr="C:\Users\SŠGaS05\AppData\Local\Microsoft\Windows\Temporary Internet Files\Content.IE5\0GIKTGSF\MC9003470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1" y="1844824"/>
            <a:ext cx="3830273" cy="41044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Algerian" pitchFamily="82" charset="0"/>
              </a:rPr>
              <a:t>Kellner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4906888" cy="5112568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err="1" smtClean="0">
                <a:latin typeface="Baskerville Old Face" pitchFamily="18" charset="0"/>
              </a:rPr>
              <a:t>Auserdem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hygienischen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Regeln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muss</a:t>
            </a:r>
            <a:r>
              <a:rPr lang="cs-CZ" b="1" dirty="0" smtClean="0">
                <a:latin typeface="Baskerville Old Face" pitchFamily="18" charset="0"/>
              </a:rPr>
              <a:t> der Kellner </a:t>
            </a:r>
            <a:r>
              <a:rPr lang="cs-CZ" b="1" dirty="0" err="1" smtClean="0">
                <a:latin typeface="Baskerville Old Face" pitchFamily="18" charset="0"/>
              </a:rPr>
              <a:t>auch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viele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geselschaftliche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Konventionen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bewahren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r>
              <a:rPr lang="cs-CZ" b="1" dirty="0" err="1" smtClean="0">
                <a:latin typeface="Baskerville Old Face" pitchFamily="18" charset="0"/>
              </a:rPr>
              <a:t>Ein</a:t>
            </a:r>
            <a:r>
              <a:rPr lang="cs-CZ" b="1" dirty="0" smtClean="0">
                <a:latin typeface="Baskerville Old Face" pitchFamily="18" charset="0"/>
              </a:rPr>
              <a:t> Koch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täglichen</a:t>
            </a:r>
            <a:r>
              <a:rPr lang="cs-CZ" b="1" dirty="0" smtClean="0">
                <a:latin typeface="Baskerville Old Face" pitchFamily="18" charset="0"/>
              </a:rPr>
              <a:t> Kontakt </a:t>
            </a:r>
            <a:r>
              <a:rPr lang="cs-CZ" b="1" dirty="0" err="1" smtClean="0">
                <a:latin typeface="Baskerville Old Face" pitchFamily="18" charset="0"/>
              </a:rPr>
              <a:t>mit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seinen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Gästen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Deswegen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muss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anständig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respektvoll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behilflich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sein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r>
              <a:rPr lang="cs-CZ" b="1" dirty="0" err="1" smtClean="0">
                <a:latin typeface="Baskerville Old Face" pitchFamily="18" charset="0"/>
              </a:rPr>
              <a:t>Zur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Zeit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Kellner gut </a:t>
            </a:r>
            <a:r>
              <a:rPr lang="cs-CZ" b="1" dirty="0" err="1" smtClean="0">
                <a:latin typeface="Baskerville Old Face" pitchFamily="18" charset="0"/>
              </a:rPr>
              <a:t>ausgebildet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erfahren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3075" name="Picture 3" descr="C:\Users\SŠGaS05\AppData\Local\Microsoft\Windows\Temporary Internet Files\Content.IE5\N2NYKF25\MC9002973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3" y="1484784"/>
            <a:ext cx="3756849" cy="43924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Kontrollfragen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/>
          <a:lstStyle/>
          <a:p>
            <a:pPr marL="0" indent="0">
              <a:buNone/>
            </a:pPr>
            <a:r>
              <a:rPr lang="cs-CZ" sz="1600" b="1" dirty="0" smtClean="0"/>
              <a:t>Der Kellner </a:t>
            </a:r>
            <a:r>
              <a:rPr lang="cs-CZ" sz="1600" b="1" dirty="0" err="1" smtClean="0"/>
              <a:t>sollte</a:t>
            </a:r>
            <a:endParaRPr lang="cs-CZ" sz="1600" b="1" dirty="0" smtClean="0"/>
          </a:p>
          <a:p>
            <a:pPr marL="514350" indent="-514350"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böse</a:t>
            </a:r>
            <a:r>
              <a:rPr lang="cs-CZ" sz="1600" b="1" dirty="0" smtClean="0"/>
              <a:t>		</a:t>
            </a:r>
          </a:p>
          <a:p>
            <a:pPr marL="514350" indent="-514350"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im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Fach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ausgebildet</a:t>
            </a:r>
            <a:r>
              <a:rPr lang="cs-CZ" sz="1600" b="1" dirty="0" smtClean="0"/>
              <a:t>		</a:t>
            </a:r>
          </a:p>
          <a:p>
            <a:pPr marL="514350" indent="-514350"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anspruchsvoll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sein</a:t>
            </a:r>
            <a:endParaRPr lang="cs-CZ" sz="1600" b="1" dirty="0" smtClean="0"/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1600" b="1" dirty="0" err="1" smtClean="0"/>
              <a:t>Deer</a:t>
            </a:r>
            <a:r>
              <a:rPr lang="cs-CZ" sz="1600" b="1" dirty="0" smtClean="0"/>
              <a:t> Kellner </a:t>
            </a:r>
            <a:r>
              <a:rPr lang="cs-CZ" sz="1600" b="1" dirty="0" err="1" smtClean="0"/>
              <a:t>muss</a:t>
            </a:r>
            <a:endParaRPr lang="cs-CZ" sz="1600" b="1" dirty="0" smtClean="0"/>
          </a:p>
          <a:p>
            <a:pPr>
              <a:buFont typeface="Arial" pitchFamily="34" charset="0"/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Gesetze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einhalten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seine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Frau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hören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gesellschaftliche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Regeln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einhalten</a:t>
            </a:r>
            <a:endParaRPr lang="cs-CZ" sz="1600" b="1" dirty="0" smtClean="0"/>
          </a:p>
          <a:p>
            <a:pPr>
              <a:buAutoNum type="alphaLcParenR"/>
            </a:pPr>
            <a:endParaRPr lang="cs-CZ" sz="1600" b="1" dirty="0"/>
          </a:p>
          <a:p>
            <a:pPr marL="0" indent="0">
              <a:buNone/>
            </a:pPr>
            <a:r>
              <a:rPr lang="cs-CZ" sz="1600" b="1" dirty="0" smtClean="0"/>
              <a:t>Die </a:t>
            </a:r>
            <a:r>
              <a:rPr lang="cs-CZ" sz="1600" b="1" dirty="0" err="1" smtClean="0"/>
              <a:t>Kellnerin</a:t>
            </a:r>
            <a:endParaRPr lang="cs-CZ" sz="1600" b="1" dirty="0" smtClean="0"/>
          </a:p>
          <a:p>
            <a:pPr>
              <a:buFont typeface="Arial" pitchFamily="34" charset="0"/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sollte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mehr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arbeiten</a:t>
            </a:r>
            <a:endParaRPr lang="cs-CZ" sz="1600" b="1" dirty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serviert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die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Speisen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hat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viel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Freizeit</a:t>
            </a:r>
            <a:endParaRPr lang="cs-CZ" sz="1600" b="1" dirty="0" smtClean="0"/>
          </a:p>
          <a:p>
            <a:pPr marL="0" indent="0">
              <a:buNone/>
            </a:pPr>
            <a:endParaRPr lang="cs-CZ" sz="1600" b="1" dirty="0" smtClean="0"/>
          </a:p>
          <a:p>
            <a:pPr marL="0" indent="0">
              <a:buNone/>
            </a:pPr>
            <a:r>
              <a:rPr lang="cs-CZ" sz="1600" b="1" dirty="0" smtClean="0"/>
              <a:t>Die Kellner</a:t>
            </a:r>
          </a:p>
          <a:p>
            <a:pPr>
              <a:buFont typeface="Arial" pitchFamily="34" charset="0"/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sind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königlich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bezahlt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endParaRPr lang="cs-CZ" sz="1600" b="1" dirty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sind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nur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Männer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muss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erzogen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sein</a:t>
            </a:r>
            <a:endParaRPr lang="cs-CZ" sz="1600" b="1" dirty="0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Obrázky: Galerie Klipart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208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Kellner</vt:lpstr>
      <vt:lpstr>Kellner</vt:lpstr>
      <vt:lpstr>Kellner</vt:lpstr>
      <vt:lpstr>Kontrollfragen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61</cp:revision>
  <dcterms:created xsi:type="dcterms:W3CDTF">2012-10-29T06:53:22Z</dcterms:created>
  <dcterms:modified xsi:type="dcterms:W3CDTF">2013-12-01T13:45:02Z</dcterms:modified>
</cp:coreProperties>
</file>