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4" r:id="rId4"/>
    <p:sldId id="275" r:id="rId5"/>
    <p:sldId id="276" r:id="rId6"/>
    <p:sldId id="277" r:id="rId7"/>
    <p:sldId id="278" r:id="rId8"/>
    <p:sldId id="280" r:id="rId9"/>
    <p:sldId id="27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VY_3_INOVACE_NEJ43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Druhy obchodů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16.10.2013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druhy obchodů,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/>
                </a:solidFill>
              </a:rPr>
              <a:t>DIGITÁLNÍ UČEBNÍ MATERIÁL</a:t>
            </a:r>
            <a:endParaRPr lang="cs-CZ" sz="3600" b="1" dirty="0">
              <a:solidFill>
                <a:schemeClr val="accent4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GESCHÄFTSARTEN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4464496" cy="4896544"/>
          </a:xfrm>
        </p:spPr>
        <p:txBody>
          <a:bodyPr>
            <a:normAutofit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Es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fast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egal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anbietet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–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Alle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müssen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irgendwie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eingerichtet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organisiert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 </a:t>
            </a:r>
          </a:p>
        </p:txBody>
      </p:sp>
      <p:pic>
        <p:nvPicPr>
          <p:cNvPr id="4" name="Picture 2" descr="C:\Users\SŠGaS05\AppData\Local\Microsoft\Windows\Temporary Internet Files\Content.IE5\C2VAK55F\MC9004324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348880"/>
            <a:ext cx="3432710" cy="2592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GESCHÄFTSARTEN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1556792"/>
            <a:ext cx="4464496" cy="4896544"/>
          </a:xfrm>
        </p:spPr>
        <p:txBody>
          <a:bodyPr>
            <a:normAutofit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können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Beispiel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nach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ihrer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nach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Weise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des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Verkaufes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verteilt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werden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 </a:t>
            </a:r>
          </a:p>
        </p:txBody>
      </p:sp>
      <p:pic>
        <p:nvPicPr>
          <p:cNvPr id="2051" name="Picture 3" descr="C:\Users\SŠGaS05\AppData\Local\Microsoft\Windows\Temporary Internet Files\Content.IE5\C2VAK55F\MC9002120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844824"/>
            <a:ext cx="2952328" cy="37207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GESCHÄFTSARTEN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80920" cy="2736304"/>
          </a:xfrm>
        </p:spPr>
        <p:txBody>
          <a:bodyPr>
            <a:normAutofit fontScale="925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bei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kann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Hypermärkte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Ihre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Zeichnung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sichtlich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ihre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grosse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Ausdehnung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Vielfältigkeit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hier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wird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 </a:t>
            </a:r>
          </a:p>
        </p:txBody>
      </p:sp>
      <p:pic>
        <p:nvPicPr>
          <p:cNvPr id="3074" name="Picture 2" descr="C:\Users\SŠGaS05\AppData\Local\Microsoft\Windows\Temporary Internet Files\Content.IE5\1DPSQPX2\MC9003194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437112"/>
            <a:ext cx="3168352" cy="20635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GESCHÄFTSARTEN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80920" cy="2736304"/>
          </a:xfrm>
        </p:spPr>
        <p:txBody>
          <a:bodyPr>
            <a:normAutofit fontScale="92500" lnSpcReduction="1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kleinere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Supermärkte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Vergleich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Hypermärkten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aber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Vielfältigkeit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immer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sehr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breit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hier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Hypermarkt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wählt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Kunde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selbst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 </a:t>
            </a:r>
          </a:p>
        </p:txBody>
      </p:sp>
      <p:pic>
        <p:nvPicPr>
          <p:cNvPr id="4098" name="Picture 2" descr="C:\Users\SŠGaS05\AppData\Local\Microsoft\Windows\Temporary Internet Files\Content.IE5\ZOXRL00O\dglxasset[1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484784"/>
            <a:ext cx="2927360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GESCHÄFTSARTEN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280920" cy="2520280"/>
          </a:xfrm>
        </p:spPr>
        <p:txBody>
          <a:bodyPr>
            <a:normAutofit fontScale="92500"/>
          </a:bodyPr>
          <a:lstStyle/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zweitkleinste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Laden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Ausser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steht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Unterschied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zwischen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Laden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Hyper –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Supermärkten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Fakt,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dass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Laden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hilft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Kunde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Verkäufer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Verkäuferin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5122" name="Picture 2" descr="C:\Users\SŠGaS05\AppData\Local\Microsoft\Windows\Temporary Internet Files\Content.IE5\ZOXRL00O\MC9003011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005064"/>
            <a:ext cx="2376264" cy="265419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GESCHÄFTSARTEN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05064"/>
            <a:ext cx="8280920" cy="252028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Verkaufsstände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Verkaufsstellen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meist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auf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Sorte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orientiert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Von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Vielfälltigkeit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Verkaufsstand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kann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nicht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reden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mobil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auf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Strasse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6146" name="Picture 2" descr="C:\Users\SŠGaS05\AppData\Local\Microsoft\Windows\Temporary Internet Files\Content.IE5\C2VAK55F\dglxasset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556792"/>
            <a:ext cx="1656184" cy="22082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err="1" smtClean="0">
                <a:solidFill>
                  <a:schemeClr val="accent4">
                    <a:lumMod val="75000"/>
                  </a:schemeClr>
                </a:solidFill>
              </a:rPr>
              <a:t>Aufgabe</a:t>
            </a:r>
            <a:r>
              <a:rPr lang="cs-CZ" sz="5400" b="1" dirty="0" smtClean="0">
                <a:solidFill>
                  <a:schemeClr val="accent4">
                    <a:lumMod val="75000"/>
                  </a:schemeClr>
                </a:solidFill>
              </a:rPr>
              <a:t>:</a:t>
            </a:r>
            <a:endParaRPr lang="cs-CZ" sz="5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Arbeiten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zweit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bilden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Dialoge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Geschäft</a:t>
            </a:r>
            <a:r>
              <a:rPr lang="cs-CZ" b="1" dirty="0" smtClean="0"/>
              <a:t>!</a:t>
            </a:r>
          </a:p>
          <a:p>
            <a:r>
              <a:rPr lang="cs-CZ" b="1" dirty="0" err="1" smtClean="0"/>
              <a:t>Art</a:t>
            </a:r>
            <a:r>
              <a:rPr lang="cs-CZ" b="1" dirty="0" smtClean="0"/>
              <a:t> des </a:t>
            </a:r>
            <a:r>
              <a:rPr lang="cs-CZ" b="1" dirty="0" err="1" smtClean="0"/>
              <a:t>Geschäftes</a:t>
            </a:r>
            <a:endParaRPr lang="cs-CZ" b="1" dirty="0" smtClean="0"/>
          </a:p>
          <a:p>
            <a:r>
              <a:rPr lang="cs-CZ" b="1" dirty="0" err="1" smtClean="0"/>
              <a:t>Auswahl</a:t>
            </a:r>
            <a:r>
              <a:rPr lang="cs-CZ" b="1" dirty="0" smtClean="0"/>
              <a:t> der </a:t>
            </a:r>
            <a:r>
              <a:rPr lang="cs-CZ" b="1" dirty="0" err="1" smtClean="0"/>
              <a:t>Waren</a:t>
            </a:r>
            <a:endParaRPr lang="cs-CZ" b="1" dirty="0" smtClean="0"/>
          </a:p>
          <a:p>
            <a:r>
              <a:rPr lang="cs-CZ" b="1" dirty="0" err="1" smtClean="0"/>
              <a:t>Bedienung</a:t>
            </a:r>
            <a:endParaRPr lang="cs-CZ" b="1" dirty="0" smtClean="0"/>
          </a:p>
          <a:p>
            <a:r>
              <a:rPr lang="cs-CZ" b="1" dirty="0" err="1" smtClean="0"/>
              <a:t>Bezahlung</a:t>
            </a:r>
            <a:endParaRPr lang="cs-CZ" b="1" dirty="0" smtClean="0"/>
          </a:p>
          <a:p>
            <a:endParaRPr lang="cs-CZ" b="1" dirty="0"/>
          </a:p>
        </p:txBody>
      </p:sp>
      <p:pic>
        <p:nvPicPr>
          <p:cNvPr id="1032" name="Picture 8" descr="C:\Users\Luda\AppData\Local\Microsoft\Windows\Temporary Internet Files\Content.IE5\AEYKM8BL\MC9002289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780928"/>
            <a:ext cx="3240360" cy="31683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4">
                    <a:lumMod val="75000"/>
                  </a:schemeClr>
                </a:solidFill>
              </a:rPr>
              <a:t>Zdroje:</a:t>
            </a:r>
            <a:endParaRPr lang="cs-CZ" sz="5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Obrázky: Galerie Klipart</a:t>
            </a:r>
          </a:p>
          <a:p>
            <a:r>
              <a:rPr lang="cs-CZ" b="1" dirty="0" smtClean="0"/>
              <a:t>Vlastní tvorba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478</TotalTime>
  <Words>302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GESCHÄFTSARTEN</vt:lpstr>
      <vt:lpstr>GESCHÄFTSARTEN</vt:lpstr>
      <vt:lpstr>GESCHÄFTSARTEN</vt:lpstr>
      <vt:lpstr>GESCHÄFTSARTEN</vt:lpstr>
      <vt:lpstr>GESCHÄFTSARTEN</vt:lpstr>
      <vt:lpstr>GESCHÄFTSARTEN</vt:lpstr>
      <vt:lpstr>Aufgabe: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79</cp:revision>
  <dcterms:created xsi:type="dcterms:W3CDTF">2012-10-29T06:53:22Z</dcterms:created>
  <dcterms:modified xsi:type="dcterms:W3CDTF">2013-12-01T13:48:37Z</dcterms:modified>
</cp:coreProperties>
</file>