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80" r:id="rId4"/>
    <p:sldId id="281" r:id="rId5"/>
    <p:sldId id="282" r:id="rId6"/>
    <p:sldId id="283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1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268760"/>
          <a:ext cx="7993260" cy="4348155"/>
        </p:xfrm>
        <a:graphic>
          <a:graphicData uri="http://schemas.openxmlformats.org/drawingml/2006/table">
            <a:tbl>
              <a:tblPr/>
              <a:tblGrid>
                <a:gridCol w="2160111"/>
                <a:gridCol w="5833149"/>
              </a:tblGrid>
              <a:tr h="5235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5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VY_3_INOVACE_NEJ44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Životopis - náležitosti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– prodavač, obchodník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56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6.10.2013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01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pultový prodej,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DIGITÁLNÍ UČEBNÍ MATERIÁL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5517232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Ladenverkauf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4464496" cy="5472608"/>
          </a:xfrm>
        </p:spPr>
        <p:txBody>
          <a:bodyPr>
            <a:normAutofit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Ladenverkauf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Art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Verkaufes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bei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Kunden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direkt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Verkäuferin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Verkäufer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bedient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Meistens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Ladenverkauf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 </a:t>
            </a:r>
          </a:p>
        </p:txBody>
      </p:sp>
      <p:pic>
        <p:nvPicPr>
          <p:cNvPr id="1027" name="Picture 3" descr="C:\Users\SŠGaS05\AppData\Local\Microsoft\Windows\Temporary Internet Files\Content.IE5\C2VAK55F\MC9003834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916832"/>
            <a:ext cx="3206147" cy="34563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Ladenverkauf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3968" y="1268760"/>
            <a:ext cx="4464496" cy="5256584"/>
          </a:xfrm>
        </p:spPr>
        <p:txBody>
          <a:bodyPr>
            <a:normAutofit fontScale="92500" lnSpcReduction="10000"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Problem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alle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Sorten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finden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Meistens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das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aber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man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Lebesmittel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Wurstwaren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Obst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Gemüse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Textil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Elektronik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Schmücke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 </a:t>
            </a:r>
          </a:p>
        </p:txBody>
      </p:sp>
      <p:pic>
        <p:nvPicPr>
          <p:cNvPr id="2050" name="Picture 2" descr="C:\Users\SŠGaS05\AppData\Local\Microsoft\Windows\Temporary Internet Files\Content.IE5\1DPSQPX2\MC9003011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132856"/>
            <a:ext cx="3416789" cy="381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Ladenverkauf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4464496" cy="5616624"/>
          </a:xfrm>
        </p:spPr>
        <p:txBody>
          <a:bodyPr>
            <a:normAutofit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kleines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hat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üblich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wenig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Angestellte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meistens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nur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zwei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wechseln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verkauft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zweite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kümmert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um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Ware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Bestände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Buchhaltung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</p:txBody>
      </p:sp>
      <p:pic>
        <p:nvPicPr>
          <p:cNvPr id="3074" name="Picture 2" descr="C:\Users\SŠGaS05\AppData\Local\Microsoft\Windows\Temporary Internet Files\Content.IE5\U20BGNNH\MC9003011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988840"/>
            <a:ext cx="3160878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Ladenverkauf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1556792"/>
            <a:ext cx="4464496" cy="4896544"/>
          </a:xfrm>
        </p:spPr>
        <p:txBody>
          <a:bodyPr>
            <a:normAutofit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und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einfach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sind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genauso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Einrichtung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einach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aber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höchstens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funktionell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4098" name="Picture 2" descr="C:\Users\SŠGaS05\AppData\Local\Microsoft\Windows\Temporary Internet Files\Content.IE5\U20BGNNH\MC9003011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988840"/>
            <a:ext cx="3258668" cy="36724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tx2">
                    <a:lumMod val="50000"/>
                  </a:schemeClr>
                </a:solidFill>
                <a:latin typeface="GungsuhChe" pitchFamily="49" charset="-127"/>
                <a:ea typeface="GungsuhChe" pitchFamily="49" charset="-127"/>
                <a:cs typeface="Arabic Typesetting" pitchFamily="66" charset="-78"/>
              </a:rPr>
              <a:t>Ladenverkauf</a:t>
            </a:r>
            <a:endParaRPr lang="cs-CZ" sz="7200" b="1" dirty="0">
              <a:solidFill>
                <a:schemeClr val="tx2">
                  <a:lumMod val="50000"/>
                </a:schemeClr>
              </a:solidFill>
              <a:latin typeface="GungsuhChe" pitchFamily="49" charset="-127"/>
              <a:ea typeface="GungsuhChe" pitchFamily="49" charset="-127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568952" cy="2592288"/>
          </a:xfrm>
        </p:spPr>
        <p:txBody>
          <a:bodyPr>
            <a:normAutofit fontScale="92500"/>
          </a:bodyPr>
          <a:lstStyle/>
          <a:p>
            <a:pPr lvl="0"/>
            <a:r>
              <a:rPr lang="cs-CZ" b="1" dirty="0" err="1" smtClean="0">
                <a:latin typeface="Baskerville Old Face" pitchFamily="18" charset="0"/>
              </a:rPr>
              <a:t>Deine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Aufgabe</a:t>
            </a:r>
            <a:r>
              <a:rPr lang="cs-CZ" b="1" dirty="0" smtClean="0">
                <a:latin typeface="Baskerville Old Face" pitchFamily="18" charset="0"/>
              </a:rPr>
              <a:t>:</a:t>
            </a:r>
          </a:p>
          <a:p>
            <a:pPr lvl="0" algn="ctr">
              <a:buNone/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Hilfe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des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Wörterbuches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oder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Internets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versuche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ein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kleines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Geschäft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mit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Ladenverkauf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das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in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deiner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Stadt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ist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zu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beschreiben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 Vor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allem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,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beschreibe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Ausstattung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dieses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 </a:t>
            </a: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Ladens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Arial Narrow" pitchFamily="34" charset="0"/>
              </a:rPr>
              <a:t>.</a:t>
            </a:r>
          </a:p>
          <a:p>
            <a:pPr lvl="0"/>
            <a:endParaRPr lang="cs-CZ" b="1" dirty="0" smtClean="0">
              <a:solidFill>
                <a:schemeClr val="tx2">
                  <a:lumMod val="50000"/>
                </a:schemeClr>
              </a:solidFill>
              <a:latin typeface="Arial Narrow" pitchFamily="34" charset="0"/>
            </a:endParaRPr>
          </a:p>
        </p:txBody>
      </p:sp>
      <p:pic>
        <p:nvPicPr>
          <p:cNvPr id="5122" name="Picture 2" descr="C:\Users\SŠGaS05\AppData\Local\Microsoft\Windows\Temporary Internet Files\Content.IE5\U20BGNNH\MC9002802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077072"/>
            <a:ext cx="2088232" cy="26302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Zdroje:</a:t>
            </a:r>
            <a:endParaRPr lang="cs-CZ" sz="5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Obrázky: Galerie Klipart</a:t>
            </a:r>
          </a:p>
          <a:p>
            <a:r>
              <a:rPr lang="cs-CZ" b="1" dirty="0" smtClean="0"/>
              <a:t>Vlastní tvorba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245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Ladenverkauf</vt:lpstr>
      <vt:lpstr>Ladenverkauf</vt:lpstr>
      <vt:lpstr>Ladenverkauf</vt:lpstr>
      <vt:lpstr>Ladenverkauf</vt:lpstr>
      <vt:lpstr>Ladenverkauf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85</cp:revision>
  <dcterms:created xsi:type="dcterms:W3CDTF">2012-10-29T06:53:22Z</dcterms:created>
  <dcterms:modified xsi:type="dcterms:W3CDTF">2013-12-01T13:49:24Z</dcterms:modified>
</cp:coreProperties>
</file>