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8" r:id="rId3"/>
    <p:sldId id="270" r:id="rId4"/>
    <p:sldId id="271" r:id="rId5"/>
    <p:sldId id="272" r:id="rId6"/>
    <p:sldId id="273" r:id="rId7"/>
    <p:sldId id="276" r:id="rId8"/>
    <p:sldId id="27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650794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627931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374059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60420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77879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77191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918485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422921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282375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303424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106931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20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519692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39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771819985"/>
              </p:ext>
            </p:extLst>
          </p:nvPr>
        </p:nvGraphicFramePr>
        <p:xfrm>
          <a:off x="611188" y="1196753"/>
          <a:ext cx="8137276" cy="4420162"/>
        </p:xfrm>
        <a:graphic>
          <a:graphicData uri="http://schemas.openxmlformats.org/drawingml/2006/table">
            <a:tbl>
              <a:tblPr/>
              <a:tblGrid>
                <a:gridCol w="2199030"/>
                <a:gridCol w="5938246"/>
              </a:tblGrid>
              <a:tr h="5322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CZ.1.07/1.5.00/34.0124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713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DUM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VY_3_INOVACE_NEJ45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35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SPŠ a SOŠGS Most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83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Předmět 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NEJ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35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Tematická oblast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Obchod a služby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35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Téma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Supermarket, hypermarket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83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Ročník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3, 4 - gastronomie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35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Jméno autora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Pavel Němec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83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Datum tvorby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23.10.2013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812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Anotace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Prezentace slouží  k výkladu 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tématu 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 supermarkety, hypermarkety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, zároveň  lze tuto prezentaci využít jako materiálu pro opakování  a  prověřování  znalostí  žáků.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835696" y="404664"/>
            <a:ext cx="57606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DIGITÁLNÍ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</a:rPr>
              <a:t>UČEBNÍ MATERIÁL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55389" y="5589240"/>
            <a:ext cx="5761037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2703153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 smtClean="0">
                <a:solidFill>
                  <a:srgbClr val="FF0000"/>
                </a:solidFill>
                <a:latin typeface="Copperplate Gothic Bold" panose="020E0705020206020404" pitchFamily="34" charset="0"/>
              </a:rPr>
              <a:t>Supermärkte</a:t>
            </a:r>
            <a:r>
              <a:rPr lang="cs-CZ" b="1" dirty="0" smtClean="0">
                <a:solidFill>
                  <a:srgbClr val="FF0000"/>
                </a:solidFill>
                <a:latin typeface="Copperplate Gothic Bold" panose="020E0705020206020404" pitchFamily="34" charset="0"/>
              </a:rPr>
              <a:t>, </a:t>
            </a:r>
            <a:r>
              <a:rPr lang="cs-CZ" b="1" dirty="0" err="1" smtClean="0">
                <a:solidFill>
                  <a:srgbClr val="FF0000"/>
                </a:solidFill>
                <a:latin typeface="Copperplate Gothic Bold" panose="020E0705020206020404" pitchFamily="34" charset="0"/>
              </a:rPr>
              <a:t>Hypermärkte</a:t>
            </a:r>
            <a:endParaRPr lang="cs-CZ" b="1" dirty="0">
              <a:solidFill>
                <a:srgbClr val="FF0000"/>
              </a:solidFill>
              <a:latin typeface="Copperplate Gothic Bold" panose="020E07050202060204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2880321"/>
          </a:xfrm>
        </p:spPr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r>
              <a:rPr lang="cs-CZ" b="1" dirty="0" err="1" smtClean="0"/>
              <a:t>Definition</a:t>
            </a:r>
            <a:r>
              <a:rPr lang="cs-CZ" b="1" dirty="0" smtClean="0"/>
              <a:t>:	</a:t>
            </a:r>
          </a:p>
          <a:p>
            <a:r>
              <a:rPr lang="cs-CZ" b="1" dirty="0" err="1" smtClean="0"/>
              <a:t>Das</a:t>
            </a:r>
            <a:r>
              <a:rPr lang="cs-CZ" b="1" dirty="0" smtClean="0"/>
              <a:t> </a:t>
            </a:r>
            <a:r>
              <a:rPr lang="cs-CZ" b="1" dirty="0" err="1" smtClean="0"/>
              <a:t>sind</a:t>
            </a:r>
            <a:r>
              <a:rPr lang="cs-CZ" b="1" dirty="0" smtClean="0"/>
              <a:t> </a:t>
            </a:r>
            <a:r>
              <a:rPr lang="cs-CZ" b="1" dirty="0" err="1" smtClean="0"/>
              <a:t>wirklich</a:t>
            </a:r>
            <a:r>
              <a:rPr lang="cs-CZ" b="1" dirty="0" smtClean="0"/>
              <a:t> </a:t>
            </a:r>
            <a:r>
              <a:rPr lang="cs-CZ" b="1" dirty="0" err="1" smtClean="0"/>
              <a:t>grosse</a:t>
            </a:r>
            <a:r>
              <a:rPr lang="cs-CZ" b="1" dirty="0" smtClean="0"/>
              <a:t> </a:t>
            </a:r>
            <a:r>
              <a:rPr lang="cs-CZ" b="1" dirty="0" err="1" smtClean="0"/>
              <a:t>Geschäfte</a:t>
            </a:r>
            <a:r>
              <a:rPr lang="cs-CZ" b="1" dirty="0" smtClean="0"/>
              <a:t>, </a:t>
            </a:r>
            <a:r>
              <a:rPr lang="cs-CZ" b="1" dirty="0" err="1" smtClean="0"/>
              <a:t>wo</a:t>
            </a:r>
            <a:r>
              <a:rPr lang="cs-CZ" b="1" dirty="0" smtClean="0"/>
              <a:t> man fast </a:t>
            </a:r>
            <a:r>
              <a:rPr lang="cs-CZ" b="1" dirty="0" err="1" smtClean="0"/>
              <a:t>alles</a:t>
            </a:r>
            <a:r>
              <a:rPr lang="cs-CZ" b="1" dirty="0" smtClean="0"/>
              <a:t> </a:t>
            </a:r>
            <a:r>
              <a:rPr lang="cs-CZ" b="1" dirty="0" err="1" smtClean="0"/>
              <a:t>kaufen</a:t>
            </a:r>
            <a:r>
              <a:rPr lang="cs-CZ" b="1" dirty="0" smtClean="0"/>
              <a:t> kann. Die </a:t>
            </a:r>
            <a:r>
              <a:rPr lang="cs-CZ" b="1" dirty="0" err="1" smtClean="0"/>
              <a:t>Hypermärkte</a:t>
            </a:r>
            <a:r>
              <a:rPr lang="cs-CZ" b="1" dirty="0" smtClean="0"/>
              <a:t> </a:t>
            </a:r>
            <a:r>
              <a:rPr lang="cs-CZ" b="1" dirty="0" err="1" smtClean="0"/>
              <a:t>sind</a:t>
            </a:r>
            <a:r>
              <a:rPr lang="cs-CZ" b="1" dirty="0" smtClean="0"/>
              <a:t> </a:t>
            </a:r>
            <a:r>
              <a:rPr lang="cs-CZ" b="1" dirty="0" err="1" smtClean="0"/>
              <a:t>aber</a:t>
            </a:r>
            <a:r>
              <a:rPr lang="cs-CZ" b="1" dirty="0" smtClean="0"/>
              <a:t> </a:t>
            </a:r>
            <a:r>
              <a:rPr lang="cs-CZ" b="1" dirty="0" err="1" smtClean="0"/>
              <a:t>keine</a:t>
            </a:r>
            <a:r>
              <a:rPr lang="cs-CZ" b="1" dirty="0" smtClean="0"/>
              <a:t> </a:t>
            </a:r>
            <a:r>
              <a:rPr lang="cs-CZ" b="1" dirty="0" err="1" smtClean="0"/>
              <a:t>Geschäftshäuser</a:t>
            </a:r>
            <a:r>
              <a:rPr lang="cs-CZ" b="1" dirty="0" smtClean="0"/>
              <a:t>, </a:t>
            </a:r>
            <a:r>
              <a:rPr lang="cs-CZ" b="1" dirty="0" err="1" smtClean="0"/>
              <a:t>wo</a:t>
            </a:r>
            <a:r>
              <a:rPr lang="cs-CZ" b="1" dirty="0" smtClean="0"/>
              <a:t> </a:t>
            </a:r>
            <a:r>
              <a:rPr lang="cs-CZ" b="1" dirty="0" err="1" smtClean="0"/>
              <a:t>bekommt</a:t>
            </a:r>
            <a:r>
              <a:rPr lang="cs-CZ" b="1" dirty="0" smtClean="0"/>
              <a:t> man </a:t>
            </a:r>
            <a:r>
              <a:rPr lang="cs-CZ" b="1" dirty="0" err="1" smtClean="0"/>
              <a:t>auch</a:t>
            </a:r>
            <a:r>
              <a:rPr lang="cs-CZ" b="1" dirty="0" smtClean="0"/>
              <a:t> fast </a:t>
            </a:r>
            <a:r>
              <a:rPr lang="cs-CZ" b="1" dirty="0" err="1" smtClean="0"/>
              <a:t>alles</a:t>
            </a:r>
            <a:r>
              <a:rPr lang="cs-CZ" b="1" dirty="0" smtClean="0"/>
              <a:t> – </a:t>
            </a:r>
            <a:r>
              <a:rPr lang="cs-CZ" b="1" dirty="0" err="1" smtClean="0"/>
              <a:t>die</a:t>
            </a:r>
            <a:r>
              <a:rPr lang="cs-CZ" b="1" dirty="0" smtClean="0"/>
              <a:t> </a:t>
            </a:r>
            <a:r>
              <a:rPr lang="cs-CZ" b="1" dirty="0" err="1" smtClean="0"/>
              <a:t>sind</a:t>
            </a:r>
            <a:r>
              <a:rPr lang="cs-CZ" b="1" dirty="0" smtClean="0"/>
              <a:t> </a:t>
            </a:r>
            <a:r>
              <a:rPr lang="cs-CZ" b="1" dirty="0" err="1" smtClean="0"/>
              <a:t>aber</a:t>
            </a:r>
            <a:r>
              <a:rPr lang="cs-CZ" b="1" dirty="0" smtClean="0"/>
              <a:t> </a:t>
            </a:r>
            <a:r>
              <a:rPr lang="cs-CZ" b="1" dirty="0" err="1" smtClean="0"/>
              <a:t>aus</a:t>
            </a:r>
            <a:r>
              <a:rPr lang="cs-CZ" b="1" dirty="0" smtClean="0"/>
              <a:t> </a:t>
            </a:r>
            <a:r>
              <a:rPr lang="cs-CZ" b="1" dirty="0" err="1" smtClean="0"/>
              <a:t>einzelnen</a:t>
            </a:r>
            <a:r>
              <a:rPr lang="cs-CZ" b="1" dirty="0" smtClean="0"/>
              <a:t> </a:t>
            </a:r>
            <a:r>
              <a:rPr lang="cs-CZ" b="1" dirty="0" err="1" smtClean="0"/>
              <a:t>Geschäften</a:t>
            </a:r>
            <a:r>
              <a:rPr lang="cs-CZ" b="1" dirty="0" smtClean="0"/>
              <a:t> </a:t>
            </a:r>
            <a:r>
              <a:rPr lang="cs-CZ" b="1" dirty="0" err="1" smtClean="0"/>
              <a:t>zusammengesetzt</a:t>
            </a:r>
            <a:r>
              <a:rPr lang="cs-CZ" b="1" dirty="0" smtClean="0"/>
              <a:t>. </a:t>
            </a:r>
            <a:r>
              <a:rPr lang="cs-CZ" b="1" dirty="0" err="1" smtClean="0"/>
              <a:t>Ein</a:t>
            </a:r>
            <a:r>
              <a:rPr lang="cs-CZ" b="1" dirty="0" smtClean="0"/>
              <a:t> </a:t>
            </a:r>
            <a:r>
              <a:rPr lang="cs-CZ" b="1" dirty="0" err="1" smtClean="0"/>
              <a:t>Supermarkt</a:t>
            </a:r>
            <a:r>
              <a:rPr lang="cs-CZ" b="1" dirty="0" smtClean="0"/>
              <a:t> oder </a:t>
            </a:r>
            <a:r>
              <a:rPr lang="cs-CZ" b="1" dirty="0" err="1" smtClean="0"/>
              <a:t>Hypermarkt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ein</a:t>
            </a:r>
            <a:r>
              <a:rPr lang="cs-CZ" b="1" dirty="0" smtClean="0"/>
              <a:t> </a:t>
            </a:r>
            <a:r>
              <a:rPr lang="cs-CZ" b="1" dirty="0" err="1" smtClean="0"/>
              <a:t>Geschäft</a:t>
            </a:r>
            <a:r>
              <a:rPr lang="cs-CZ" b="1" dirty="0" smtClean="0"/>
              <a:t>, </a:t>
            </a:r>
            <a:r>
              <a:rPr lang="cs-CZ" b="1" dirty="0" err="1" smtClean="0"/>
              <a:t>wo</a:t>
            </a:r>
            <a:r>
              <a:rPr lang="cs-CZ" b="1" dirty="0" smtClean="0"/>
              <a:t> </a:t>
            </a:r>
            <a:r>
              <a:rPr lang="cs-CZ" b="1" dirty="0" err="1" smtClean="0"/>
              <a:t>die</a:t>
            </a:r>
            <a:r>
              <a:rPr lang="cs-CZ" b="1" dirty="0" smtClean="0"/>
              <a:t> </a:t>
            </a:r>
            <a:r>
              <a:rPr lang="cs-CZ" b="1" dirty="0" err="1" smtClean="0"/>
              <a:t>Ware</a:t>
            </a:r>
            <a:r>
              <a:rPr lang="cs-CZ" b="1" dirty="0" smtClean="0"/>
              <a:t> </a:t>
            </a:r>
            <a:r>
              <a:rPr lang="cs-CZ" b="1" dirty="0" err="1" smtClean="0"/>
              <a:t>auf</a:t>
            </a:r>
            <a:r>
              <a:rPr lang="cs-CZ" b="1" dirty="0" smtClean="0"/>
              <a:t> </a:t>
            </a:r>
            <a:r>
              <a:rPr lang="cs-CZ" b="1" dirty="0" err="1" smtClean="0"/>
              <a:t>einer</a:t>
            </a:r>
            <a:r>
              <a:rPr lang="cs-CZ" b="1" dirty="0" smtClean="0"/>
              <a:t> </a:t>
            </a:r>
            <a:r>
              <a:rPr lang="cs-CZ" b="1" dirty="0" err="1" smtClean="0"/>
              <a:t>Fläche</a:t>
            </a:r>
            <a:r>
              <a:rPr lang="cs-CZ" b="1" dirty="0"/>
              <a:t> </a:t>
            </a:r>
            <a:r>
              <a:rPr lang="cs-CZ" b="1" dirty="0" smtClean="0"/>
              <a:t>in den </a:t>
            </a:r>
            <a:r>
              <a:rPr lang="cs-CZ" b="1" dirty="0" err="1" smtClean="0"/>
              <a:t>einzelnen</a:t>
            </a:r>
            <a:r>
              <a:rPr lang="cs-CZ" b="1" dirty="0" smtClean="0"/>
              <a:t> </a:t>
            </a:r>
            <a:r>
              <a:rPr lang="cs-CZ" b="1" dirty="0" err="1" smtClean="0"/>
              <a:t>Regalen</a:t>
            </a:r>
            <a:r>
              <a:rPr lang="cs-CZ" b="1" dirty="0" smtClean="0"/>
              <a:t> </a:t>
            </a:r>
            <a:r>
              <a:rPr lang="cs-CZ" b="1" dirty="0" err="1" smtClean="0"/>
              <a:t>ist</a:t>
            </a:r>
            <a:r>
              <a:rPr lang="cs-CZ" b="1" dirty="0" smtClean="0"/>
              <a:t>.			</a:t>
            </a:r>
          </a:p>
          <a:p>
            <a:endParaRPr lang="cs-CZ" b="1" dirty="0" smtClean="0"/>
          </a:p>
          <a:p>
            <a:endParaRPr lang="cs-CZ" dirty="0"/>
          </a:p>
        </p:txBody>
      </p:sp>
      <p:pic>
        <p:nvPicPr>
          <p:cNvPr id="1026" name="Picture 2" descr="C:\Users\U203ucitel.SOSGS\AppData\Local\Microsoft\Windows\Temporary Internet Files\Content.IE5\A3C68WET\MC9002179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4221087"/>
            <a:ext cx="3168352" cy="232971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 smtClean="0">
                <a:solidFill>
                  <a:srgbClr val="FF0000"/>
                </a:solidFill>
                <a:latin typeface="Copperplate Gothic Bold" panose="020E0705020206020404" pitchFamily="34" charset="0"/>
              </a:rPr>
              <a:t>Supermärkte</a:t>
            </a:r>
            <a:r>
              <a:rPr lang="cs-CZ" b="1" dirty="0" smtClean="0">
                <a:solidFill>
                  <a:srgbClr val="FF0000"/>
                </a:solidFill>
                <a:latin typeface="Copperplate Gothic Bold" panose="020E0705020206020404" pitchFamily="34" charset="0"/>
              </a:rPr>
              <a:t>, </a:t>
            </a:r>
            <a:r>
              <a:rPr lang="cs-CZ" b="1" dirty="0" err="1" smtClean="0">
                <a:solidFill>
                  <a:srgbClr val="FF0000"/>
                </a:solidFill>
                <a:latin typeface="Copperplate Gothic Bold" panose="020E0705020206020404" pitchFamily="34" charset="0"/>
              </a:rPr>
              <a:t>Hypermärkte</a:t>
            </a:r>
            <a:endParaRPr lang="cs-CZ" b="1" dirty="0">
              <a:solidFill>
                <a:srgbClr val="FF0000"/>
              </a:solidFill>
              <a:latin typeface="Copperplate Gothic Bold" panose="020E07050202060204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4258816" cy="5544616"/>
          </a:xfrm>
        </p:spPr>
        <p:txBody>
          <a:bodyPr>
            <a:normAutofit fontScale="85000" lnSpcReduction="10000"/>
          </a:bodyPr>
          <a:lstStyle/>
          <a:p>
            <a:pPr marL="0" indent="0" algn="ctr">
              <a:buNone/>
            </a:pPr>
            <a:r>
              <a:rPr lang="cs-CZ" b="1" dirty="0" smtClean="0"/>
              <a:t>	</a:t>
            </a:r>
          </a:p>
          <a:p>
            <a:r>
              <a:rPr lang="cs-CZ" b="1" dirty="0" smtClean="0"/>
              <a:t>In den </a:t>
            </a:r>
            <a:r>
              <a:rPr lang="cs-CZ" b="1" dirty="0" err="1" smtClean="0"/>
              <a:t>Supermärkten</a:t>
            </a:r>
            <a:r>
              <a:rPr lang="cs-CZ" b="1" dirty="0" smtClean="0"/>
              <a:t> </a:t>
            </a:r>
            <a:r>
              <a:rPr lang="cs-CZ" b="1" dirty="0" err="1" smtClean="0"/>
              <a:t>und</a:t>
            </a:r>
            <a:r>
              <a:rPr lang="cs-CZ" b="1" dirty="0" smtClean="0"/>
              <a:t> </a:t>
            </a:r>
            <a:r>
              <a:rPr lang="cs-CZ" b="1" dirty="0" err="1" smtClean="0"/>
              <a:t>Hypermärkten</a:t>
            </a:r>
            <a:r>
              <a:rPr lang="cs-CZ" b="1" dirty="0" smtClean="0"/>
              <a:t> </a:t>
            </a:r>
            <a:r>
              <a:rPr lang="cs-CZ" b="1" dirty="0" err="1" smtClean="0"/>
              <a:t>bedient</a:t>
            </a:r>
            <a:r>
              <a:rPr lang="cs-CZ" b="1" dirty="0" smtClean="0"/>
              <a:t> </a:t>
            </a:r>
            <a:r>
              <a:rPr lang="cs-CZ" b="1" dirty="0" err="1" smtClean="0"/>
              <a:t>sich</a:t>
            </a:r>
            <a:r>
              <a:rPr lang="cs-CZ" b="1" dirty="0" smtClean="0"/>
              <a:t> man </a:t>
            </a:r>
            <a:r>
              <a:rPr lang="cs-CZ" b="1" dirty="0" err="1" smtClean="0"/>
              <a:t>selbst</a:t>
            </a:r>
            <a:r>
              <a:rPr lang="cs-CZ" b="1" dirty="0" smtClean="0"/>
              <a:t>. </a:t>
            </a:r>
            <a:r>
              <a:rPr lang="cs-CZ" b="1" dirty="0" err="1" smtClean="0"/>
              <a:t>Jeder</a:t>
            </a:r>
            <a:r>
              <a:rPr lang="cs-CZ" b="1" dirty="0" smtClean="0"/>
              <a:t> </a:t>
            </a:r>
            <a:r>
              <a:rPr lang="cs-CZ" b="1" dirty="0" err="1" smtClean="0"/>
              <a:t>Kunde</a:t>
            </a:r>
            <a:r>
              <a:rPr lang="cs-CZ" b="1" dirty="0" smtClean="0"/>
              <a:t> </a:t>
            </a:r>
            <a:r>
              <a:rPr lang="cs-CZ" b="1" dirty="0" err="1" smtClean="0"/>
              <a:t>nimmt</a:t>
            </a:r>
            <a:r>
              <a:rPr lang="cs-CZ" b="1" dirty="0" smtClean="0"/>
              <a:t> </a:t>
            </a:r>
            <a:r>
              <a:rPr lang="cs-CZ" b="1" dirty="0" err="1" smtClean="0"/>
              <a:t>bei</a:t>
            </a:r>
            <a:r>
              <a:rPr lang="cs-CZ" b="1" dirty="0" smtClean="0"/>
              <a:t> dem </a:t>
            </a:r>
            <a:r>
              <a:rPr lang="cs-CZ" b="1" dirty="0" err="1" smtClean="0"/>
              <a:t>Eingang</a:t>
            </a:r>
            <a:r>
              <a:rPr lang="cs-CZ" b="1" dirty="0" smtClean="0"/>
              <a:t> </a:t>
            </a:r>
            <a:r>
              <a:rPr lang="cs-CZ" b="1" dirty="0" err="1" smtClean="0"/>
              <a:t>einen</a:t>
            </a:r>
            <a:r>
              <a:rPr lang="cs-CZ" b="1" dirty="0" smtClean="0"/>
              <a:t> </a:t>
            </a:r>
            <a:r>
              <a:rPr lang="cs-CZ" b="1" dirty="0" err="1" smtClean="0"/>
              <a:t>Einkaufskorb</a:t>
            </a:r>
            <a:r>
              <a:rPr lang="cs-CZ" b="1" dirty="0" smtClean="0"/>
              <a:t> oder </a:t>
            </a:r>
            <a:r>
              <a:rPr lang="cs-CZ" b="1" dirty="0" err="1" smtClean="0"/>
              <a:t>einen</a:t>
            </a:r>
            <a:r>
              <a:rPr lang="cs-CZ" b="1" dirty="0" smtClean="0"/>
              <a:t> </a:t>
            </a:r>
            <a:r>
              <a:rPr lang="cs-CZ" b="1" dirty="0" err="1" smtClean="0"/>
              <a:t>Einkaufswagen</a:t>
            </a:r>
            <a:r>
              <a:rPr lang="cs-CZ" b="1" dirty="0" smtClean="0"/>
              <a:t>. </a:t>
            </a:r>
            <a:r>
              <a:rPr lang="cs-CZ" b="1" dirty="0" err="1" smtClean="0"/>
              <a:t>Mit</a:t>
            </a:r>
            <a:r>
              <a:rPr lang="cs-CZ" b="1" dirty="0" smtClean="0"/>
              <a:t> </a:t>
            </a:r>
            <a:r>
              <a:rPr lang="cs-CZ" b="1" dirty="0" err="1" smtClean="0"/>
              <a:t>diesem</a:t>
            </a:r>
            <a:r>
              <a:rPr lang="cs-CZ" b="1" dirty="0" smtClean="0"/>
              <a:t> Korb </a:t>
            </a:r>
            <a:r>
              <a:rPr lang="cs-CZ" b="1" dirty="0" err="1" smtClean="0"/>
              <a:t>geht</a:t>
            </a:r>
            <a:r>
              <a:rPr lang="cs-CZ" b="1" dirty="0" smtClean="0"/>
              <a:t> </a:t>
            </a:r>
            <a:r>
              <a:rPr lang="cs-CZ" b="1" dirty="0" err="1" smtClean="0"/>
              <a:t>er</a:t>
            </a:r>
            <a:r>
              <a:rPr lang="cs-CZ" b="1" dirty="0" smtClean="0"/>
              <a:t> </a:t>
            </a:r>
            <a:r>
              <a:rPr lang="cs-CZ" b="1" dirty="0" err="1" smtClean="0"/>
              <a:t>dann</a:t>
            </a:r>
            <a:r>
              <a:rPr lang="cs-CZ" b="1" dirty="0" smtClean="0"/>
              <a:t> durch </a:t>
            </a:r>
            <a:r>
              <a:rPr lang="cs-CZ" b="1" dirty="0" err="1" smtClean="0"/>
              <a:t>das</a:t>
            </a:r>
            <a:r>
              <a:rPr lang="cs-CZ" b="1" dirty="0" smtClean="0"/>
              <a:t> </a:t>
            </a:r>
            <a:r>
              <a:rPr lang="cs-CZ" b="1" dirty="0" err="1" smtClean="0"/>
              <a:t>Geschäftsfläche</a:t>
            </a:r>
            <a:r>
              <a:rPr lang="cs-CZ" b="1" dirty="0" smtClean="0"/>
              <a:t>, </a:t>
            </a:r>
            <a:r>
              <a:rPr lang="cs-CZ" b="1" dirty="0" err="1" smtClean="0"/>
              <a:t>wählt</a:t>
            </a:r>
            <a:r>
              <a:rPr lang="cs-CZ" b="1" dirty="0" smtClean="0"/>
              <a:t> </a:t>
            </a:r>
            <a:r>
              <a:rPr lang="cs-CZ" b="1" dirty="0" err="1" smtClean="0"/>
              <a:t>die</a:t>
            </a:r>
            <a:r>
              <a:rPr lang="cs-CZ" b="1" dirty="0" smtClean="0"/>
              <a:t> </a:t>
            </a:r>
            <a:r>
              <a:rPr lang="cs-CZ" b="1" dirty="0" err="1" smtClean="0"/>
              <a:t>Ware</a:t>
            </a:r>
            <a:r>
              <a:rPr lang="cs-CZ" b="1" dirty="0" smtClean="0"/>
              <a:t> </a:t>
            </a:r>
            <a:r>
              <a:rPr lang="cs-CZ" b="1" dirty="0" err="1" smtClean="0"/>
              <a:t>und</a:t>
            </a:r>
            <a:r>
              <a:rPr lang="cs-CZ" b="1" dirty="0" smtClean="0"/>
              <a:t> </a:t>
            </a:r>
            <a:r>
              <a:rPr lang="cs-CZ" b="1" dirty="0" err="1" smtClean="0"/>
              <a:t>gibt</a:t>
            </a:r>
            <a:r>
              <a:rPr lang="cs-CZ" b="1" dirty="0" smtClean="0"/>
              <a:t> </a:t>
            </a:r>
            <a:r>
              <a:rPr lang="cs-CZ" b="1" dirty="0" err="1" smtClean="0"/>
              <a:t>die</a:t>
            </a:r>
            <a:r>
              <a:rPr lang="cs-CZ" b="1" dirty="0" smtClean="0"/>
              <a:t> </a:t>
            </a:r>
            <a:r>
              <a:rPr lang="cs-CZ" b="1" dirty="0" err="1" smtClean="0"/>
              <a:t>Sachen</a:t>
            </a:r>
            <a:r>
              <a:rPr lang="cs-CZ" b="1" dirty="0" smtClean="0"/>
              <a:t> in den Korb.  			</a:t>
            </a:r>
          </a:p>
          <a:p>
            <a:endParaRPr lang="cs-CZ" b="1" dirty="0" smtClean="0"/>
          </a:p>
          <a:p>
            <a:endParaRPr lang="cs-CZ" dirty="0"/>
          </a:p>
        </p:txBody>
      </p:sp>
      <p:pic>
        <p:nvPicPr>
          <p:cNvPr id="5" name="Picture 2" descr="C:\Users\U203ucitel.SOSGS\AppData\Local\Microsoft\Windows\Temporary Internet Files\Content.IE5\4ZJDOUE3\MC9000896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988840"/>
            <a:ext cx="3374763" cy="374441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338030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 smtClean="0">
                <a:solidFill>
                  <a:srgbClr val="FF0000"/>
                </a:solidFill>
                <a:latin typeface="Copperplate Gothic Bold" panose="020E0705020206020404" pitchFamily="34" charset="0"/>
              </a:rPr>
              <a:t>Superrmärkte</a:t>
            </a:r>
            <a:r>
              <a:rPr lang="cs-CZ" b="1" dirty="0" smtClean="0">
                <a:solidFill>
                  <a:srgbClr val="FF0000"/>
                </a:solidFill>
                <a:latin typeface="Copperplate Gothic Bold" panose="020E0705020206020404" pitchFamily="34" charset="0"/>
              </a:rPr>
              <a:t>, </a:t>
            </a:r>
            <a:r>
              <a:rPr lang="cs-CZ" b="1" dirty="0" err="1" smtClean="0">
                <a:solidFill>
                  <a:srgbClr val="FF0000"/>
                </a:solidFill>
                <a:latin typeface="Copperplate Gothic Bold" panose="020E0705020206020404" pitchFamily="34" charset="0"/>
              </a:rPr>
              <a:t>Hypermärkte</a:t>
            </a:r>
            <a:endParaRPr lang="cs-CZ" b="1" dirty="0">
              <a:solidFill>
                <a:srgbClr val="FF0000"/>
              </a:solidFill>
              <a:latin typeface="Copperplate Gothic Bold" panose="020E07050202060204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3968" y="1268760"/>
            <a:ext cx="4258816" cy="5328592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cs-CZ" b="1" dirty="0" smtClean="0"/>
              <a:t>	</a:t>
            </a:r>
          </a:p>
          <a:p>
            <a:r>
              <a:rPr lang="cs-CZ" b="1" dirty="0" err="1" smtClean="0"/>
              <a:t>Wenn</a:t>
            </a:r>
            <a:r>
              <a:rPr lang="cs-CZ" b="1" dirty="0" smtClean="0"/>
              <a:t> man </a:t>
            </a:r>
            <a:r>
              <a:rPr lang="cs-CZ" b="1" dirty="0" err="1" smtClean="0"/>
              <a:t>endlich</a:t>
            </a:r>
            <a:r>
              <a:rPr lang="cs-CZ" b="1" dirty="0" smtClean="0"/>
              <a:t> </a:t>
            </a:r>
            <a:r>
              <a:rPr lang="cs-CZ" b="1" dirty="0" err="1" smtClean="0"/>
              <a:t>alles</a:t>
            </a:r>
            <a:r>
              <a:rPr lang="cs-CZ" b="1" dirty="0" smtClean="0"/>
              <a:t>, </a:t>
            </a:r>
            <a:r>
              <a:rPr lang="cs-CZ" b="1" dirty="0" err="1" smtClean="0"/>
              <a:t>was</a:t>
            </a:r>
            <a:r>
              <a:rPr lang="cs-CZ" b="1" dirty="0" smtClean="0"/>
              <a:t> </a:t>
            </a:r>
            <a:r>
              <a:rPr lang="cs-CZ" b="1" dirty="0" err="1" smtClean="0"/>
              <a:t>er</a:t>
            </a:r>
            <a:r>
              <a:rPr lang="cs-CZ" b="1" dirty="0" smtClean="0"/>
              <a:t> </a:t>
            </a:r>
            <a:r>
              <a:rPr lang="cs-CZ" b="1" dirty="0" err="1" smtClean="0"/>
              <a:t>wollte</a:t>
            </a:r>
            <a:r>
              <a:rPr lang="cs-CZ" b="1" dirty="0" smtClean="0"/>
              <a:t>, </a:t>
            </a:r>
            <a:r>
              <a:rPr lang="cs-CZ" b="1" dirty="0" err="1" smtClean="0"/>
              <a:t>hat</a:t>
            </a:r>
            <a:r>
              <a:rPr lang="cs-CZ" b="1" dirty="0" smtClean="0"/>
              <a:t>, </a:t>
            </a:r>
            <a:r>
              <a:rPr lang="cs-CZ" b="1" dirty="0" err="1" smtClean="0"/>
              <a:t>geht</a:t>
            </a:r>
            <a:r>
              <a:rPr lang="cs-CZ" b="1" dirty="0" smtClean="0"/>
              <a:t> </a:t>
            </a:r>
            <a:r>
              <a:rPr lang="cs-CZ" b="1" dirty="0" err="1" smtClean="0"/>
              <a:t>er</a:t>
            </a:r>
            <a:r>
              <a:rPr lang="cs-CZ" b="1" dirty="0" smtClean="0"/>
              <a:t> </a:t>
            </a:r>
            <a:r>
              <a:rPr lang="cs-CZ" b="1" dirty="0" err="1" smtClean="0"/>
              <a:t>zu</a:t>
            </a:r>
            <a:r>
              <a:rPr lang="cs-CZ" b="1" dirty="0" smtClean="0"/>
              <a:t> </a:t>
            </a:r>
            <a:r>
              <a:rPr lang="cs-CZ" b="1" dirty="0" err="1" smtClean="0"/>
              <a:t>einer</a:t>
            </a:r>
            <a:r>
              <a:rPr lang="cs-CZ" b="1" dirty="0" smtClean="0"/>
              <a:t> </a:t>
            </a:r>
            <a:r>
              <a:rPr lang="cs-CZ" b="1" dirty="0" err="1" smtClean="0"/>
              <a:t>Kasse</a:t>
            </a:r>
            <a:r>
              <a:rPr lang="cs-CZ" b="1" dirty="0" smtClean="0"/>
              <a:t>. In den </a:t>
            </a:r>
            <a:r>
              <a:rPr lang="cs-CZ" b="1" dirty="0" err="1" smtClean="0"/>
              <a:t>Supermärkten</a:t>
            </a:r>
            <a:r>
              <a:rPr lang="cs-CZ" b="1" dirty="0" smtClean="0"/>
              <a:t>, </a:t>
            </a:r>
            <a:r>
              <a:rPr lang="cs-CZ" b="1" dirty="0" err="1" smtClean="0"/>
              <a:t>Hypermärkten</a:t>
            </a:r>
            <a:r>
              <a:rPr lang="cs-CZ" b="1" dirty="0" smtClean="0"/>
              <a:t> </a:t>
            </a:r>
            <a:r>
              <a:rPr lang="cs-CZ" b="1" dirty="0" err="1" smtClean="0"/>
              <a:t>gibt</a:t>
            </a:r>
            <a:r>
              <a:rPr lang="cs-CZ" b="1" dirty="0" smtClean="0"/>
              <a:t> es </a:t>
            </a:r>
            <a:r>
              <a:rPr lang="cs-CZ" b="1" dirty="0" err="1" smtClean="0"/>
              <a:t>gewöhnlich</a:t>
            </a:r>
            <a:r>
              <a:rPr lang="cs-CZ" b="1" dirty="0" smtClean="0"/>
              <a:t> </a:t>
            </a:r>
            <a:r>
              <a:rPr lang="cs-CZ" b="1" dirty="0" err="1" smtClean="0"/>
              <a:t>mehrere</a:t>
            </a:r>
            <a:r>
              <a:rPr lang="cs-CZ" b="1" dirty="0" smtClean="0"/>
              <a:t> </a:t>
            </a:r>
            <a:r>
              <a:rPr lang="cs-CZ" b="1" dirty="0" err="1" smtClean="0"/>
              <a:t>Kassen</a:t>
            </a:r>
            <a:r>
              <a:rPr lang="cs-CZ" b="1" dirty="0" smtClean="0"/>
              <a:t>. </a:t>
            </a:r>
            <a:r>
              <a:rPr lang="cs-CZ" b="1" dirty="0" err="1" smtClean="0"/>
              <a:t>Hier</a:t>
            </a:r>
            <a:r>
              <a:rPr lang="cs-CZ" b="1" dirty="0" smtClean="0"/>
              <a:t> </a:t>
            </a:r>
            <a:r>
              <a:rPr lang="cs-CZ" b="1" dirty="0" err="1" smtClean="0"/>
              <a:t>trifft</a:t>
            </a:r>
            <a:r>
              <a:rPr lang="cs-CZ" b="1" dirty="0" smtClean="0"/>
              <a:t> man </a:t>
            </a:r>
            <a:r>
              <a:rPr lang="cs-CZ" b="1" dirty="0" err="1" smtClean="0"/>
              <a:t>endlich</a:t>
            </a:r>
            <a:r>
              <a:rPr lang="cs-CZ" b="1" dirty="0" smtClean="0"/>
              <a:t> </a:t>
            </a:r>
            <a:r>
              <a:rPr lang="cs-CZ" b="1" dirty="0" err="1" smtClean="0"/>
              <a:t>auch</a:t>
            </a:r>
            <a:r>
              <a:rPr lang="cs-CZ" b="1" dirty="0" smtClean="0"/>
              <a:t> </a:t>
            </a:r>
            <a:r>
              <a:rPr lang="cs-CZ" b="1" dirty="0" err="1" smtClean="0"/>
              <a:t>die</a:t>
            </a:r>
            <a:r>
              <a:rPr lang="cs-CZ" b="1" dirty="0" smtClean="0"/>
              <a:t> </a:t>
            </a:r>
            <a:r>
              <a:rPr lang="cs-CZ" b="1" dirty="0" err="1" smtClean="0"/>
              <a:t>Verkäuferinen</a:t>
            </a:r>
            <a:r>
              <a:rPr lang="cs-CZ" b="1" dirty="0"/>
              <a:t> </a:t>
            </a:r>
            <a:r>
              <a:rPr lang="cs-CZ" b="1" dirty="0" smtClean="0"/>
              <a:t>oder </a:t>
            </a:r>
            <a:r>
              <a:rPr lang="cs-CZ" b="1" dirty="0" err="1" smtClean="0"/>
              <a:t>Verkäufer</a:t>
            </a:r>
            <a:r>
              <a:rPr lang="cs-CZ" b="1" dirty="0" smtClean="0"/>
              <a:t>. </a:t>
            </a:r>
            <a:r>
              <a:rPr lang="cs-CZ" b="1" dirty="0" err="1" smtClean="0"/>
              <a:t>Eher</a:t>
            </a:r>
            <a:r>
              <a:rPr lang="cs-CZ" b="1" dirty="0" smtClean="0"/>
              <a:t> </a:t>
            </a:r>
            <a:r>
              <a:rPr lang="cs-CZ" b="1" dirty="0" err="1" smtClean="0"/>
              <a:t>als</a:t>
            </a:r>
            <a:r>
              <a:rPr lang="cs-CZ" b="1" dirty="0" smtClean="0"/>
              <a:t> </a:t>
            </a:r>
            <a:r>
              <a:rPr lang="cs-CZ" b="1" dirty="0" err="1" smtClean="0"/>
              <a:t>die</a:t>
            </a:r>
            <a:r>
              <a:rPr lang="cs-CZ" b="1" dirty="0" smtClean="0"/>
              <a:t> </a:t>
            </a:r>
            <a:r>
              <a:rPr lang="cs-CZ" b="1" dirty="0" err="1" smtClean="0"/>
              <a:t>Verkäuferinen</a:t>
            </a:r>
            <a:r>
              <a:rPr lang="cs-CZ" b="1" dirty="0" smtClean="0"/>
              <a:t> </a:t>
            </a:r>
            <a:r>
              <a:rPr lang="cs-CZ" b="1" dirty="0" err="1" smtClean="0"/>
              <a:t>sind</a:t>
            </a:r>
            <a:r>
              <a:rPr lang="cs-CZ" b="1" dirty="0" smtClean="0"/>
              <a:t> </a:t>
            </a:r>
            <a:r>
              <a:rPr lang="cs-CZ" b="1" dirty="0" err="1" smtClean="0"/>
              <a:t>das</a:t>
            </a:r>
            <a:r>
              <a:rPr lang="cs-CZ" b="1" dirty="0" smtClean="0"/>
              <a:t> </a:t>
            </a:r>
            <a:r>
              <a:rPr lang="cs-CZ" b="1" dirty="0" err="1" smtClean="0"/>
              <a:t>Kassiererinen</a:t>
            </a:r>
            <a:r>
              <a:rPr lang="cs-CZ" b="1" dirty="0" smtClean="0"/>
              <a:t>.  </a:t>
            </a:r>
            <a:r>
              <a:rPr lang="cs-CZ" b="1" dirty="0" err="1" smtClean="0"/>
              <a:t>Hier</a:t>
            </a:r>
            <a:r>
              <a:rPr lang="cs-CZ" b="1" dirty="0" smtClean="0"/>
              <a:t> </a:t>
            </a:r>
            <a:r>
              <a:rPr lang="cs-CZ" b="1" dirty="0" err="1" smtClean="0"/>
              <a:t>bezahlt</a:t>
            </a:r>
            <a:r>
              <a:rPr lang="cs-CZ" b="1" dirty="0" smtClean="0"/>
              <a:t> man </a:t>
            </a:r>
            <a:r>
              <a:rPr lang="cs-CZ" b="1" dirty="0" err="1" smtClean="0"/>
              <a:t>die</a:t>
            </a:r>
            <a:r>
              <a:rPr lang="cs-CZ" b="1" dirty="0" smtClean="0"/>
              <a:t> </a:t>
            </a:r>
            <a:r>
              <a:rPr lang="cs-CZ" b="1" dirty="0" err="1" smtClean="0"/>
              <a:t>ausgewählten</a:t>
            </a:r>
            <a:r>
              <a:rPr lang="cs-CZ" b="1" dirty="0" smtClean="0"/>
              <a:t> </a:t>
            </a:r>
            <a:r>
              <a:rPr lang="cs-CZ" b="1" dirty="0" err="1" smtClean="0"/>
              <a:t>Ware</a:t>
            </a:r>
            <a:r>
              <a:rPr lang="cs-CZ" b="1" dirty="0" smtClean="0"/>
              <a:t>. 		</a:t>
            </a:r>
          </a:p>
          <a:p>
            <a:endParaRPr lang="cs-CZ" b="1" dirty="0" smtClean="0"/>
          </a:p>
          <a:p>
            <a:endParaRPr lang="cs-CZ" dirty="0"/>
          </a:p>
        </p:txBody>
      </p:sp>
      <p:pic>
        <p:nvPicPr>
          <p:cNvPr id="4" name="Picture 2" descr="C:\Users\U203ucitel.SOSGS\AppData\Local\Microsoft\Windows\Temporary Internet Files\Content.IE5\GXQ1EMVA\MC9002120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772816"/>
            <a:ext cx="2913996" cy="367240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666038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 smtClean="0">
                <a:solidFill>
                  <a:srgbClr val="FF0000"/>
                </a:solidFill>
                <a:latin typeface="Copperplate Gothic Bold" panose="020E0705020206020404" pitchFamily="34" charset="0"/>
              </a:rPr>
              <a:t>Supermärkte</a:t>
            </a:r>
            <a:r>
              <a:rPr lang="cs-CZ" b="1" dirty="0" smtClean="0">
                <a:solidFill>
                  <a:srgbClr val="FF0000"/>
                </a:solidFill>
                <a:latin typeface="Copperplate Gothic Bold" panose="020E0705020206020404" pitchFamily="34" charset="0"/>
              </a:rPr>
              <a:t>, </a:t>
            </a:r>
            <a:r>
              <a:rPr lang="cs-CZ" b="1" dirty="0" err="1" smtClean="0">
                <a:solidFill>
                  <a:srgbClr val="FF0000"/>
                </a:solidFill>
                <a:latin typeface="Copperplate Gothic Bold" panose="020E0705020206020404" pitchFamily="34" charset="0"/>
              </a:rPr>
              <a:t>Hypermärkte</a:t>
            </a:r>
            <a:endParaRPr lang="cs-CZ" b="1" dirty="0">
              <a:solidFill>
                <a:srgbClr val="FF0000"/>
              </a:solidFill>
              <a:latin typeface="Copperplate Gothic Bold" panose="020E07050202060204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268760"/>
            <a:ext cx="8003232" cy="3240360"/>
          </a:xfrm>
        </p:spPr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r>
              <a:rPr lang="cs-CZ" b="1" dirty="0" smtClean="0"/>
              <a:t>	</a:t>
            </a:r>
          </a:p>
          <a:p>
            <a:r>
              <a:rPr lang="cs-CZ" b="1" dirty="0" err="1" smtClean="0"/>
              <a:t>Zur</a:t>
            </a:r>
            <a:r>
              <a:rPr lang="cs-CZ" b="1" dirty="0" smtClean="0"/>
              <a:t> </a:t>
            </a:r>
            <a:r>
              <a:rPr lang="cs-CZ" b="1" dirty="0" err="1" smtClean="0"/>
              <a:t>Zeit</a:t>
            </a:r>
            <a:r>
              <a:rPr lang="cs-CZ" b="1" dirty="0" smtClean="0"/>
              <a:t> </a:t>
            </a:r>
            <a:r>
              <a:rPr lang="cs-CZ" b="1" dirty="0" err="1" smtClean="0"/>
              <a:t>ist</a:t>
            </a:r>
            <a:r>
              <a:rPr lang="cs-CZ" b="1" dirty="0" smtClean="0"/>
              <a:t> </a:t>
            </a:r>
            <a:r>
              <a:rPr lang="cs-CZ" b="1" dirty="0" err="1" smtClean="0"/>
              <a:t>schon</a:t>
            </a:r>
            <a:r>
              <a:rPr lang="cs-CZ" b="1" dirty="0" smtClean="0"/>
              <a:t> </a:t>
            </a:r>
            <a:r>
              <a:rPr lang="cs-CZ" b="1" dirty="0" err="1" smtClean="0"/>
              <a:t>üblich</a:t>
            </a:r>
            <a:r>
              <a:rPr lang="cs-CZ" b="1" dirty="0" smtClean="0"/>
              <a:t>, </a:t>
            </a:r>
            <a:r>
              <a:rPr lang="cs-CZ" b="1" dirty="0" err="1" smtClean="0"/>
              <a:t>dass</a:t>
            </a:r>
            <a:r>
              <a:rPr lang="cs-CZ" b="1" dirty="0" smtClean="0"/>
              <a:t> </a:t>
            </a:r>
            <a:r>
              <a:rPr lang="cs-CZ" b="1" dirty="0" err="1" smtClean="0"/>
              <a:t>wir</a:t>
            </a:r>
            <a:r>
              <a:rPr lang="cs-CZ" b="1" dirty="0" smtClean="0"/>
              <a:t> </a:t>
            </a:r>
            <a:r>
              <a:rPr lang="cs-CZ" b="1" dirty="0" err="1" smtClean="0"/>
              <a:t>auch</a:t>
            </a:r>
            <a:r>
              <a:rPr lang="cs-CZ" b="1" dirty="0" smtClean="0"/>
              <a:t> </a:t>
            </a:r>
            <a:r>
              <a:rPr lang="cs-CZ" b="1" dirty="0" err="1" smtClean="0"/>
              <a:t>mit</a:t>
            </a:r>
            <a:r>
              <a:rPr lang="cs-CZ" b="1" dirty="0" smtClean="0"/>
              <a:t> </a:t>
            </a:r>
            <a:r>
              <a:rPr lang="cs-CZ" b="1" dirty="0" err="1" smtClean="0"/>
              <a:t>einer</a:t>
            </a:r>
            <a:r>
              <a:rPr lang="cs-CZ" b="1" dirty="0" smtClean="0"/>
              <a:t> </a:t>
            </a:r>
            <a:r>
              <a:rPr lang="cs-CZ" b="1" dirty="0" err="1" smtClean="0"/>
              <a:t>Karte</a:t>
            </a:r>
            <a:r>
              <a:rPr lang="cs-CZ" b="1" dirty="0" smtClean="0"/>
              <a:t> </a:t>
            </a:r>
            <a:r>
              <a:rPr lang="cs-CZ" b="1" dirty="0" err="1" smtClean="0"/>
              <a:t>bezahlen</a:t>
            </a:r>
            <a:r>
              <a:rPr lang="cs-CZ" b="1" dirty="0" smtClean="0"/>
              <a:t> </a:t>
            </a:r>
            <a:r>
              <a:rPr lang="cs-CZ" b="1" dirty="0" err="1" smtClean="0"/>
              <a:t>können</a:t>
            </a:r>
            <a:r>
              <a:rPr lang="cs-CZ" b="1" dirty="0" smtClean="0"/>
              <a:t>. In </a:t>
            </a:r>
            <a:r>
              <a:rPr lang="cs-CZ" b="1" dirty="0" err="1" smtClean="0"/>
              <a:t>einigen</a:t>
            </a:r>
            <a:r>
              <a:rPr lang="cs-CZ" b="1" dirty="0" smtClean="0"/>
              <a:t> </a:t>
            </a:r>
            <a:r>
              <a:rPr lang="cs-CZ" b="1" dirty="0" err="1" smtClean="0"/>
              <a:t>Supermärkten</a:t>
            </a:r>
            <a:r>
              <a:rPr lang="cs-CZ" b="1" dirty="0" smtClean="0"/>
              <a:t> </a:t>
            </a:r>
            <a:r>
              <a:rPr lang="cs-CZ" b="1" dirty="0" err="1" smtClean="0"/>
              <a:t>und</a:t>
            </a:r>
            <a:r>
              <a:rPr lang="cs-CZ" b="1" dirty="0" smtClean="0"/>
              <a:t> </a:t>
            </a:r>
            <a:r>
              <a:rPr lang="cs-CZ" b="1" dirty="0" err="1" smtClean="0"/>
              <a:t>Hypermärkten</a:t>
            </a:r>
            <a:r>
              <a:rPr lang="cs-CZ" b="1" dirty="0" smtClean="0"/>
              <a:t> </a:t>
            </a:r>
            <a:r>
              <a:rPr lang="cs-CZ" b="1" dirty="0" err="1" smtClean="0"/>
              <a:t>kann</a:t>
            </a:r>
            <a:r>
              <a:rPr lang="cs-CZ" b="1" dirty="0" smtClean="0"/>
              <a:t> man </a:t>
            </a:r>
            <a:r>
              <a:rPr lang="cs-CZ" b="1" dirty="0" err="1" smtClean="0"/>
              <a:t>auch</a:t>
            </a:r>
            <a:r>
              <a:rPr lang="cs-CZ" b="1" dirty="0" smtClean="0"/>
              <a:t> </a:t>
            </a:r>
            <a:r>
              <a:rPr lang="cs-CZ" b="1" dirty="0" err="1" smtClean="0"/>
              <a:t>die</a:t>
            </a:r>
            <a:r>
              <a:rPr lang="cs-CZ" b="1" dirty="0" smtClean="0"/>
              <a:t> </a:t>
            </a:r>
            <a:r>
              <a:rPr lang="cs-CZ" b="1" dirty="0" err="1" smtClean="0"/>
              <a:t>Kassen</a:t>
            </a:r>
            <a:r>
              <a:rPr lang="cs-CZ" b="1" dirty="0" smtClean="0"/>
              <a:t> </a:t>
            </a:r>
            <a:r>
              <a:rPr lang="cs-CZ" b="1" dirty="0" err="1" smtClean="0"/>
              <a:t>mit</a:t>
            </a:r>
            <a:r>
              <a:rPr lang="cs-CZ" b="1" dirty="0" smtClean="0"/>
              <a:t> der </a:t>
            </a:r>
            <a:r>
              <a:rPr lang="cs-CZ" b="1" dirty="0" err="1" smtClean="0"/>
              <a:t>Selbstbedienung</a:t>
            </a:r>
            <a:r>
              <a:rPr lang="cs-CZ" b="1" dirty="0" smtClean="0"/>
              <a:t> </a:t>
            </a:r>
            <a:r>
              <a:rPr lang="cs-CZ" b="1" dirty="0" err="1" smtClean="0"/>
              <a:t>benutzen</a:t>
            </a:r>
            <a:r>
              <a:rPr lang="cs-CZ" b="1" dirty="0" smtClean="0"/>
              <a:t>.</a:t>
            </a:r>
          </a:p>
          <a:p>
            <a:r>
              <a:rPr lang="cs-CZ" b="1" dirty="0" err="1" smtClean="0"/>
              <a:t>Dieser</a:t>
            </a:r>
            <a:r>
              <a:rPr lang="cs-CZ" b="1" dirty="0" smtClean="0"/>
              <a:t> Art von </a:t>
            </a:r>
            <a:r>
              <a:rPr lang="cs-CZ" b="1" dirty="0" err="1" smtClean="0"/>
              <a:t>Einkaufen</a:t>
            </a:r>
            <a:r>
              <a:rPr lang="cs-CZ" b="1" dirty="0" smtClean="0"/>
              <a:t> </a:t>
            </a:r>
            <a:r>
              <a:rPr lang="cs-CZ" b="1" dirty="0" err="1" smtClean="0"/>
              <a:t>ist</a:t>
            </a:r>
            <a:r>
              <a:rPr lang="cs-CZ" b="1" dirty="0" smtClean="0"/>
              <a:t> </a:t>
            </a:r>
            <a:r>
              <a:rPr lang="cs-CZ" b="1" dirty="0" err="1" smtClean="0"/>
              <a:t>bei</a:t>
            </a:r>
            <a:r>
              <a:rPr lang="cs-CZ" b="1" dirty="0" smtClean="0"/>
              <a:t> </a:t>
            </a:r>
            <a:r>
              <a:rPr lang="cs-CZ" b="1" dirty="0" err="1" smtClean="0"/>
              <a:t>uns</a:t>
            </a:r>
            <a:r>
              <a:rPr lang="cs-CZ" b="1" dirty="0" smtClean="0"/>
              <a:t> </a:t>
            </a:r>
            <a:r>
              <a:rPr lang="cs-CZ" b="1" dirty="0" err="1" smtClean="0"/>
              <a:t>sehr</a:t>
            </a:r>
            <a:r>
              <a:rPr lang="cs-CZ" b="1" dirty="0" smtClean="0"/>
              <a:t> </a:t>
            </a:r>
            <a:r>
              <a:rPr lang="cs-CZ" b="1" dirty="0" err="1" smtClean="0"/>
              <a:t>beliebt</a:t>
            </a:r>
            <a:r>
              <a:rPr lang="cs-CZ" b="1" dirty="0" smtClean="0"/>
              <a:t>, </a:t>
            </a:r>
            <a:r>
              <a:rPr lang="cs-CZ" b="1" dirty="0" err="1" smtClean="0"/>
              <a:t>weil</a:t>
            </a:r>
            <a:r>
              <a:rPr lang="cs-CZ" b="1" dirty="0" smtClean="0"/>
              <a:t> man </a:t>
            </a:r>
            <a:r>
              <a:rPr lang="cs-CZ" b="1" dirty="0" err="1" smtClean="0"/>
              <a:t>auf</a:t>
            </a:r>
            <a:r>
              <a:rPr lang="cs-CZ" b="1" dirty="0" smtClean="0"/>
              <a:t> </a:t>
            </a:r>
            <a:r>
              <a:rPr lang="cs-CZ" b="1" dirty="0" err="1" smtClean="0"/>
              <a:t>einem</a:t>
            </a:r>
            <a:r>
              <a:rPr lang="cs-CZ" b="1" dirty="0" smtClean="0"/>
              <a:t> Ort </a:t>
            </a:r>
            <a:r>
              <a:rPr lang="cs-CZ" b="1" dirty="0" err="1" smtClean="0"/>
              <a:t>alles</a:t>
            </a:r>
            <a:r>
              <a:rPr lang="cs-CZ" b="1" dirty="0" smtClean="0"/>
              <a:t>, </a:t>
            </a:r>
            <a:r>
              <a:rPr lang="cs-CZ" b="1" dirty="0" err="1" smtClean="0"/>
              <a:t>was</a:t>
            </a:r>
            <a:r>
              <a:rPr lang="cs-CZ" b="1" dirty="0" smtClean="0"/>
              <a:t> </a:t>
            </a:r>
            <a:r>
              <a:rPr lang="cs-CZ" b="1" dirty="0" err="1" smtClean="0"/>
              <a:t>er</a:t>
            </a:r>
            <a:r>
              <a:rPr lang="cs-CZ" b="1" dirty="0" smtClean="0"/>
              <a:t> </a:t>
            </a:r>
            <a:r>
              <a:rPr lang="cs-CZ" b="1" dirty="0" err="1" smtClean="0"/>
              <a:t>braucht</a:t>
            </a:r>
            <a:r>
              <a:rPr lang="cs-CZ" b="1" dirty="0" smtClean="0"/>
              <a:t>, </a:t>
            </a:r>
            <a:r>
              <a:rPr lang="cs-CZ" b="1" dirty="0" err="1" smtClean="0"/>
              <a:t>kaufen</a:t>
            </a:r>
            <a:r>
              <a:rPr lang="cs-CZ" b="1" dirty="0" smtClean="0"/>
              <a:t> kann </a:t>
            </a:r>
            <a:r>
              <a:rPr lang="cs-CZ" b="1" dirty="0" err="1" smtClean="0"/>
              <a:t>und</a:t>
            </a:r>
            <a:r>
              <a:rPr lang="cs-CZ" b="1" dirty="0" smtClean="0"/>
              <a:t> </a:t>
            </a:r>
            <a:r>
              <a:rPr lang="cs-CZ" b="1" dirty="0" err="1" smtClean="0"/>
              <a:t>die</a:t>
            </a:r>
            <a:r>
              <a:rPr lang="cs-CZ" b="1" dirty="0" smtClean="0"/>
              <a:t> </a:t>
            </a:r>
            <a:r>
              <a:rPr lang="cs-CZ" b="1" dirty="0" err="1" smtClean="0"/>
              <a:t>Preise</a:t>
            </a:r>
            <a:r>
              <a:rPr lang="cs-CZ" b="1" dirty="0" smtClean="0"/>
              <a:t> </a:t>
            </a:r>
            <a:r>
              <a:rPr lang="cs-CZ" b="1" dirty="0" err="1" smtClean="0"/>
              <a:t>sind</a:t>
            </a:r>
            <a:r>
              <a:rPr lang="cs-CZ" b="1" dirty="0" smtClean="0"/>
              <a:t> </a:t>
            </a:r>
            <a:r>
              <a:rPr lang="cs-CZ" b="1" dirty="0" err="1" smtClean="0"/>
              <a:t>üblich</a:t>
            </a:r>
            <a:r>
              <a:rPr lang="cs-CZ" b="1" dirty="0" smtClean="0"/>
              <a:t> </a:t>
            </a:r>
            <a:r>
              <a:rPr lang="cs-CZ" b="1" dirty="0" err="1" smtClean="0"/>
              <a:t>niedrige</a:t>
            </a:r>
            <a:r>
              <a:rPr lang="cs-CZ" b="1" dirty="0" smtClean="0"/>
              <a:t>. 		</a:t>
            </a:r>
          </a:p>
          <a:p>
            <a:endParaRPr lang="cs-CZ" b="1" dirty="0" smtClean="0"/>
          </a:p>
          <a:p>
            <a:endParaRPr lang="cs-CZ" dirty="0"/>
          </a:p>
        </p:txBody>
      </p:sp>
      <p:pic>
        <p:nvPicPr>
          <p:cNvPr id="2050" name="Picture 2" descr="C:\Users\U203ucitel.SOSGS\AppData\Local\Microsoft\Windows\Temporary Internet Files\Content.IE5\A3C68WET\MC900441461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4509120"/>
            <a:ext cx="3024336" cy="228024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854291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>
                <a:solidFill>
                  <a:srgbClr val="FF0000"/>
                </a:solidFill>
                <a:latin typeface="Copperplate Gothic Bold" panose="020E0705020206020404" pitchFamily="34" charset="0"/>
              </a:rPr>
              <a:t>Deine</a:t>
            </a:r>
            <a:r>
              <a:rPr lang="cs-CZ" b="1" dirty="0" smtClean="0">
                <a:solidFill>
                  <a:srgbClr val="FF0000"/>
                </a:solidFill>
                <a:latin typeface="Copperplate Gothic Bold" panose="020E0705020206020404" pitchFamily="34" charset="0"/>
              </a:rPr>
              <a:t>  </a:t>
            </a:r>
            <a:r>
              <a:rPr lang="cs-CZ" b="1" dirty="0" err="1" smtClean="0">
                <a:solidFill>
                  <a:srgbClr val="FF0000"/>
                </a:solidFill>
                <a:latin typeface="Copperplate Gothic Bold" panose="020E0705020206020404" pitchFamily="34" charset="0"/>
              </a:rPr>
              <a:t>Aufgabe</a:t>
            </a:r>
            <a:r>
              <a:rPr lang="cs-CZ" b="1" dirty="0" smtClean="0">
                <a:solidFill>
                  <a:srgbClr val="FF0000"/>
                </a:solidFill>
                <a:latin typeface="Copperplate Gothic Bold" panose="020E0705020206020404" pitchFamily="34" charset="0"/>
              </a:rPr>
              <a:t>:</a:t>
            </a:r>
            <a:endParaRPr lang="cs-CZ" b="1" dirty="0">
              <a:solidFill>
                <a:srgbClr val="FF0000"/>
              </a:solidFill>
              <a:latin typeface="Copperplate Gothic Bold" panose="020E07050202060204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0" y="1628800"/>
            <a:ext cx="3970784" cy="4941168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endParaRPr lang="cs-CZ" b="1" dirty="0" smtClean="0"/>
          </a:p>
          <a:p>
            <a:pPr marL="0" indent="0" algn="ctr">
              <a:buNone/>
            </a:pPr>
            <a:r>
              <a:rPr lang="cs-CZ" b="1" dirty="0" err="1" smtClean="0"/>
              <a:t>Versuch</a:t>
            </a:r>
            <a:r>
              <a:rPr lang="cs-CZ" b="1" dirty="0" smtClean="0"/>
              <a:t> </a:t>
            </a:r>
            <a:r>
              <a:rPr lang="cs-CZ" b="1" dirty="0" err="1" smtClean="0"/>
              <a:t>einen</a:t>
            </a:r>
            <a:r>
              <a:rPr lang="cs-CZ" b="1" dirty="0" smtClean="0"/>
              <a:t> </a:t>
            </a:r>
            <a:r>
              <a:rPr lang="cs-CZ" b="1" dirty="0" err="1" smtClean="0"/>
              <a:t>Supermarkt</a:t>
            </a:r>
            <a:r>
              <a:rPr lang="cs-CZ" b="1" dirty="0" smtClean="0"/>
              <a:t> </a:t>
            </a:r>
            <a:r>
              <a:rPr lang="cs-CZ" b="1" dirty="0" err="1" smtClean="0"/>
              <a:t>oderHypermarkt</a:t>
            </a:r>
            <a:r>
              <a:rPr lang="cs-CZ" b="1" dirty="0" smtClean="0"/>
              <a:t>, der </a:t>
            </a:r>
            <a:r>
              <a:rPr lang="cs-CZ" b="1" dirty="0" err="1" smtClean="0"/>
              <a:t>sich</a:t>
            </a:r>
            <a:r>
              <a:rPr lang="cs-CZ" b="1" dirty="0" smtClean="0"/>
              <a:t> in </a:t>
            </a:r>
            <a:r>
              <a:rPr lang="cs-CZ" b="1" dirty="0" err="1" smtClean="0"/>
              <a:t>deiner</a:t>
            </a:r>
            <a:r>
              <a:rPr lang="cs-CZ" b="1" dirty="0" smtClean="0"/>
              <a:t> </a:t>
            </a:r>
            <a:r>
              <a:rPr lang="cs-CZ" b="1" dirty="0" err="1" smtClean="0"/>
              <a:t>Stadt</a:t>
            </a:r>
            <a:r>
              <a:rPr lang="cs-CZ" b="1" dirty="0" smtClean="0"/>
              <a:t> oder in der </a:t>
            </a:r>
            <a:r>
              <a:rPr lang="cs-CZ" b="1" dirty="0" err="1" smtClean="0"/>
              <a:t>Nähe</a:t>
            </a:r>
            <a:r>
              <a:rPr lang="cs-CZ" b="1" dirty="0" smtClean="0"/>
              <a:t> </a:t>
            </a:r>
            <a:r>
              <a:rPr lang="cs-CZ" b="1" dirty="0" err="1" smtClean="0"/>
              <a:t>befindet</a:t>
            </a:r>
            <a:r>
              <a:rPr lang="cs-CZ" b="1" dirty="0" smtClean="0"/>
              <a:t>, </a:t>
            </a:r>
            <a:r>
              <a:rPr lang="cs-CZ" b="1" dirty="0" err="1" smtClean="0"/>
              <a:t>zu</a:t>
            </a:r>
            <a:r>
              <a:rPr lang="cs-CZ" b="1" dirty="0" smtClean="0"/>
              <a:t> </a:t>
            </a:r>
            <a:r>
              <a:rPr lang="cs-CZ" b="1" dirty="0" err="1" smtClean="0"/>
              <a:t>beschreiben</a:t>
            </a:r>
            <a:r>
              <a:rPr lang="cs-CZ" b="1" dirty="0" smtClean="0"/>
              <a:t>. </a:t>
            </a:r>
            <a:r>
              <a:rPr lang="cs-CZ" b="1" dirty="0" err="1" smtClean="0"/>
              <a:t>Warum</a:t>
            </a:r>
            <a:r>
              <a:rPr lang="cs-CZ" b="1" dirty="0" smtClean="0"/>
              <a:t> </a:t>
            </a:r>
            <a:r>
              <a:rPr lang="cs-CZ" b="1" dirty="0" err="1" smtClean="0"/>
              <a:t>und</a:t>
            </a:r>
            <a:r>
              <a:rPr lang="cs-CZ" b="1" dirty="0" smtClean="0"/>
              <a:t> </a:t>
            </a:r>
            <a:r>
              <a:rPr lang="cs-CZ" b="1" dirty="0" err="1" smtClean="0"/>
              <a:t>wie</a:t>
            </a:r>
            <a:r>
              <a:rPr lang="cs-CZ" b="1" dirty="0" smtClean="0"/>
              <a:t> </a:t>
            </a:r>
            <a:r>
              <a:rPr lang="cs-CZ" b="1" dirty="0" err="1" smtClean="0"/>
              <a:t>oft</a:t>
            </a:r>
            <a:r>
              <a:rPr lang="cs-CZ" b="1" dirty="0" smtClean="0"/>
              <a:t> </a:t>
            </a:r>
            <a:r>
              <a:rPr lang="cs-CZ" b="1" dirty="0" err="1" smtClean="0"/>
              <a:t>kaufst</a:t>
            </a:r>
            <a:r>
              <a:rPr lang="cs-CZ" b="1" dirty="0" smtClean="0"/>
              <a:t> </a:t>
            </a:r>
            <a:r>
              <a:rPr lang="cs-CZ" b="1" dirty="0" err="1" smtClean="0"/>
              <a:t>du</a:t>
            </a:r>
            <a:r>
              <a:rPr lang="cs-CZ" b="1" dirty="0" smtClean="0"/>
              <a:t> dort </a:t>
            </a:r>
            <a:r>
              <a:rPr lang="cs-CZ" b="1" dirty="0" err="1" smtClean="0"/>
              <a:t>ein</a:t>
            </a:r>
            <a:r>
              <a:rPr lang="cs-CZ" b="1" dirty="0" smtClean="0"/>
              <a:t> </a:t>
            </a:r>
            <a:r>
              <a:rPr lang="cs-CZ" b="1" dirty="0" err="1" smtClean="0"/>
              <a:t>usw</a:t>
            </a:r>
            <a:r>
              <a:rPr lang="cs-CZ" b="1" dirty="0" smtClean="0"/>
              <a:t>. 	</a:t>
            </a:r>
          </a:p>
        </p:txBody>
      </p:sp>
      <p:pic>
        <p:nvPicPr>
          <p:cNvPr id="3074" name="Picture 2" descr="C:\Users\U203ucitel.SOSGS\AppData\Local\Microsoft\Windows\Temporary Internet Files\Content.IE5\AF6B11LT\MP90044251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628800"/>
            <a:ext cx="3294112" cy="494116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029190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  </a:t>
            </a:r>
            <a:r>
              <a:rPr lang="cs-CZ" b="1" dirty="0" smtClean="0">
                <a:solidFill>
                  <a:srgbClr val="FF0000"/>
                </a:solidFill>
              </a:rPr>
              <a:t>Beantworten </a:t>
            </a:r>
            <a:r>
              <a:rPr lang="cs-CZ" b="1" dirty="0" err="1" smtClean="0">
                <a:solidFill>
                  <a:srgbClr val="FF0000"/>
                </a:solidFill>
              </a:rPr>
              <a:t>Sie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die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Fragen</a:t>
            </a:r>
            <a:r>
              <a:rPr lang="cs-CZ" b="1" dirty="0" smtClean="0">
                <a:solidFill>
                  <a:srgbClr val="FF0000"/>
                </a:solidFill>
              </a:rPr>
              <a:t>!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 err="1" smtClean="0"/>
              <a:t>Was</a:t>
            </a:r>
            <a:r>
              <a:rPr lang="cs-CZ" b="1" dirty="0" smtClean="0"/>
              <a:t> </a:t>
            </a:r>
            <a:r>
              <a:rPr lang="cs-CZ" b="1" dirty="0" err="1" smtClean="0"/>
              <a:t>ist</a:t>
            </a:r>
            <a:r>
              <a:rPr lang="cs-CZ" b="1" dirty="0" smtClean="0"/>
              <a:t> </a:t>
            </a:r>
            <a:r>
              <a:rPr lang="cs-CZ" b="1" dirty="0" err="1" smtClean="0"/>
              <a:t>das</a:t>
            </a:r>
            <a:r>
              <a:rPr lang="cs-CZ" b="1" dirty="0" smtClean="0"/>
              <a:t> </a:t>
            </a:r>
            <a:r>
              <a:rPr lang="cs-CZ" b="1" dirty="0" err="1" smtClean="0"/>
              <a:t>ein</a:t>
            </a:r>
            <a:r>
              <a:rPr lang="cs-CZ" b="1" dirty="0" smtClean="0"/>
              <a:t> </a:t>
            </a:r>
            <a:r>
              <a:rPr lang="cs-CZ" b="1" dirty="0" err="1" smtClean="0"/>
              <a:t>Supermarkt</a:t>
            </a:r>
            <a:r>
              <a:rPr lang="cs-CZ" b="1" dirty="0" smtClean="0"/>
              <a:t>?</a:t>
            </a:r>
          </a:p>
          <a:p>
            <a:r>
              <a:rPr lang="cs-CZ" b="1" dirty="0" err="1" smtClean="0"/>
              <a:t>Wie</a:t>
            </a:r>
            <a:r>
              <a:rPr lang="cs-CZ" b="1" dirty="0" smtClean="0"/>
              <a:t> </a:t>
            </a:r>
            <a:r>
              <a:rPr lang="cs-CZ" b="1" dirty="0" err="1" smtClean="0"/>
              <a:t>ist</a:t>
            </a:r>
            <a:r>
              <a:rPr lang="cs-CZ" b="1" dirty="0" smtClean="0"/>
              <a:t> der </a:t>
            </a:r>
            <a:r>
              <a:rPr lang="cs-CZ" b="1" dirty="0" err="1" smtClean="0"/>
              <a:t>Unterschied</a:t>
            </a:r>
            <a:r>
              <a:rPr lang="cs-CZ" b="1" dirty="0" smtClean="0"/>
              <a:t> </a:t>
            </a:r>
            <a:r>
              <a:rPr lang="cs-CZ" b="1" dirty="0" err="1" smtClean="0"/>
              <a:t>zwischen</a:t>
            </a:r>
            <a:r>
              <a:rPr lang="cs-CZ" b="1" dirty="0" smtClean="0"/>
              <a:t> </a:t>
            </a:r>
            <a:r>
              <a:rPr lang="cs-CZ" b="1" dirty="0" err="1" smtClean="0"/>
              <a:t>einem</a:t>
            </a:r>
            <a:r>
              <a:rPr lang="cs-CZ" b="1" dirty="0" smtClean="0"/>
              <a:t> </a:t>
            </a:r>
            <a:r>
              <a:rPr lang="cs-CZ" b="1" dirty="0" err="1" smtClean="0"/>
              <a:t>Supermarkt</a:t>
            </a:r>
            <a:r>
              <a:rPr lang="cs-CZ" b="1" dirty="0" smtClean="0"/>
              <a:t> </a:t>
            </a:r>
            <a:r>
              <a:rPr lang="cs-CZ" b="1" dirty="0" err="1" smtClean="0"/>
              <a:t>und</a:t>
            </a:r>
            <a:r>
              <a:rPr lang="cs-CZ" b="1" dirty="0" smtClean="0"/>
              <a:t> </a:t>
            </a:r>
            <a:r>
              <a:rPr lang="cs-CZ" b="1" dirty="0" err="1" smtClean="0"/>
              <a:t>einem</a:t>
            </a:r>
            <a:r>
              <a:rPr lang="cs-CZ" b="1" dirty="0" smtClean="0"/>
              <a:t> </a:t>
            </a:r>
            <a:r>
              <a:rPr lang="cs-CZ" b="1" dirty="0" err="1" smtClean="0"/>
              <a:t>traditionellen</a:t>
            </a:r>
            <a:r>
              <a:rPr lang="cs-CZ" b="1" dirty="0" smtClean="0"/>
              <a:t> </a:t>
            </a:r>
            <a:r>
              <a:rPr lang="cs-CZ" b="1" dirty="0" err="1" smtClean="0"/>
              <a:t>Lebensmittelgeschäft</a:t>
            </a:r>
            <a:r>
              <a:rPr lang="cs-CZ" b="1" dirty="0" smtClean="0"/>
              <a:t>?</a:t>
            </a:r>
          </a:p>
          <a:p>
            <a:r>
              <a:rPr lang="cs-CZ" b="1" dirty="0" err="1" smtClean="0"/>
              <a:t>Wo</a:t>
            </a:r>
            <a:r>
              <a:rPr lang="cs-CZ" b="1" dirty="0" smtClean="0"/>
              <a:t> </a:t>
            </a:r>
            <a:r>
              <a:rPr lang="cs-CZ" b="1" dirty="0" err="1" smtClean="0"/>
              <a:t>liegt</a:t>
            </a:r>
            <a:r>
              <a:rPr lang="cs-CZ" b="1" dirty="0" smtClean="0"/>
              <a:t> </a:t>
            </a:r>
            <a:r>
              <a:rPr lang="cs-CZ" b="1" dirty="0" err="1" smtClean="0"/>
              <a:t>gewöhnlich</a:t>
            </a:r>
            <a:r>
              <a:rPr lang="cs-CZ" b="1" dirty="0" smtClean="0"/>
              <a:t> </a:t>
            </a:r>
            <a:r>
              <a:rPr lang="cs-CZ" b="1" dirty="0" err="1" smtClean="0"/>
              <a:t>ein</a:t>
            </a:r>
            <a:r>
              <a:rPr lang="cs-CZ" b="1" dirty="0" smtClean="0"/>
              <a:t> </a:t>
            </a:r>
            <a:r>
              <a:rPr lang="cs-CZ" b="1" dirty="0" err="1" smtClean="0"/>
              <a:t>Supermarkt</a:t>
            </a:r>
            <a:r>
              <a:rPr lang="cs-CZ" b="1" dirty="0" smtClean="0"/>
              <a:t>?</a:t>
            </a:r>
          </a:p>
          <a:p>
            <a:r>
              <a:rPr lang="cs-CZ" b="1" dirty="0" err="1" smtClean="0"/>
              <a:t>Was</a:t>
            </a:r>
            <a:r>
              <a:rPr lang="cs-CZ" b="1" dirty="0" smtClean="0"/>
              <a:t> </a:t>
            </a:r>
            <a:r>
              <a:rPr lang="cs-CZ" b="1" dirty="0" err="1" smtClean="0"/>
              <a:t>bietet</a:t>
            </a:r>
            <a:r>
              <a:rPr lang="cs-CZ" b="1" dirty="0" smtClean="0"/>
              <a:t> der </a:t>
            </a:r>
            <a:r>
              <a:rPr lang="cs-CZ" b="1" dirty="0" err="1" smtClean="0"/>
              <a:t>Supermarkt</a:t>
            </a:r>
            <a:r>
              <a:rPr lang="cs-CZ" b="1" dirty="0" smtClean="0"/>
              <a:t> </a:t>
            </a:r>
            <a:r>
              <a:rPr lang="cs-CZ" b="1" dirty="0" err="1" smtClean="0"/>
              <a:t>an</a:t>
            </a:r>
            <a:r>
              <a:rPr lang="cs-CZ" b="1" dirty="0" smtClean="0"/>
              <a:t>?</a:t>
            </a:r>
          </a:p>
          <a:p>
            <a:r>
              <a:rPr lang="cs-CZ" b="1" dirty="0" err="1" smtClean="0"/>
              <a:t>Welche</a:t>
            </a:r>
            <a:r>
              <a:rPr lang="cs-CZ" b="1" dirty="0" smtClean="0"/>
              <a:t> </a:t>
            </a:r>
            <a:r>
              <a:rPr lang="cs-CZ" b="1" dirty="0" err="1" smtClean="0"/>
              <a:t>Vorteile</a:t>
            </a:r>
            <a:r>
              <a:rPr lang="cs-CZ" b="1" dirty="0" smtClean="0"/>
              <a:t> </a:t>
            </a:r>
            <a:r>
              <a:rPr lang="cs-CZ" b="1" dirty="0" err="1" smtClean="0"/>
              <a:t>hat</a:t>
            </a:r>
            <a:r>
              <a:rPr lang="cs-CZ" b="1" dirty="0" smtClean="0"/>
              <a:t> der </a:t>
            </a:r>
            <a:r>
              <a:rPr lang="cs-CZ" b="1" dirty="0" err="1" smtClean="0"/>
              <a:t>Supermarkt</a:t>
            </a:r>
            <a:r>
              <a:rPr lang="cs-CZ" b="1" dirty="0" smtClean="0"/>
              <a:t>?</a:t>
            </a:r>
          </a:p>
          <a:p>
            <a:r>
              <a:rPr lang="cs-CZ" b="1" dirty="0" err="1" smtClean="0"/>
              <a:t>Was</a:t>
            </a:r>
            <a:r>
              <a:rPr lang="cs-CZ" b="1" dirty="0" smtClean="0"/>
              <a:t> </a:t>
            </a:r>
            <a:r>
              <a:rPr lang="cs-CZ" b="1" dirty="0" err="1" smtClean="0"/>
              <a:t>können</a:t>
            </a:r>
            <a:r>
              <a:rPr lang="cs-CZ" b="1" dirty="0" smtClean="0"/>
              <a:t> </a:t>
            </a:r>
            <a:r>
              <a:rPr lang="cs-CZ" b="1" dirty="0" err="1" smtClean="0"/>
              <a:t>Sie</a:t>
            </a:r>
            <a:r>
              <a:rPr lang="cs-CZ" b="1" dirty="0" smtClean="0"/>
              <a:t> </a:t>
            </a:r>
            <a:r>
              <a:rPr lang="cs-CZ" b="1" dirty="0" err="1" smtClean="0"/>
              <a:t>über</a:t>
            </a:r>
            <a:r>
              <a:rPr lang="cs-CZ" b="1" dirty="0" smtClean="0"/>
              <a:t> den </a:t>
            </a:r>
            <a:r>
              <a:rPr lang="cs-CZ" b="1" dirty="0" err="1" smtClean="0"/>
              <a:t>Hypermarkt</a:t>
            </a:r>
            <a:r>
              <a:rPr lang="cs-CZ" b="1" dirty="0" smtClean="0"/>
              <a:t> </a:t>
            </a:r>
            <a:r>
              <a:rPr lang="cs-CZ" b="1" dirty="0" err="1" smtClean="0"/>
              <a:t>sagen</a:t>
            </a:r>
            <a:r>
              <a:rPr lang="cs-CZ" b="1" dirty="0" smtClean="0"/>
              <a:t>?</a:t>
            </a:r>
          </a:p>
          <a:p>
            <a:r>
              <a:rPr lang="cs-CZ" b="1" dirty="0" err="1" smtClean="0"/>
              <a:t>Wie</a:t>
            </a:r>
            <a:r>
              <a:rPr lang="cs-CZ" b="1" dirty="0" smtClean="0"/>
              <a:t> </a:t>
            </a:r>
            <a:r>
              <a:rPr lang="cs-CZ" b="1" dirty="0" err="1" smtClean="0"/>
              <a:t>sind</a:t>
            </a:r>
            <a:r>
              <a:rPr lang="cs-CZ" b="1" dirty="0" smtClean="0"/>
              <a:t> </a:t>
            </a:r>
            <a:r>
              <a:rPr lang="cs-CZ" b="1" dirty="0" err="1" smtClean="0"/>
              <a:t>die</a:t>
            </a:r>
            <a:r>
              <a:rPr lang="cs-CZ" b="1" dirty="0" smtClean="0"/>
              <a:t> </a:t>
            </a:r>
            <a:r>
              <a:rPr lang="cs-CZ" b="1" dirty="0" err="1" smtClean="0"/>
              <a:t>Unterschiede</a:t>
            </a:r>
            <a:r>
              <a:rPr lang="cs-CZ" b="1" dirty="0" smtClean="0"/>
              <a:t> </a:t>
            </a:r>
            <a:r>
              <a:rPr lang="cs-CZ" b="1" dirty="0" err="1" smtClean="0"/>
              <a:t>zwischen</a:t>
            </a:r>
            <a:r>
              <a:rPr lang="cs-CZ" b="1" dirty="0" smtClean="0"/>
              <a:t> </a:t>
            </a:r>
            <a:r>
              <a:rPr lang="cs-CZ" b="1" dirty="0" err="1" smtClean="0"/>
              <a:t>einem</a:t>
            </a:r>
            <a:r>
              <a:rPr lang="cs-CZ" b="1" dirty="0" smtClean="0"/>
              <a:t> </a:t>
            </a:r>
            <a:r>
              <a:rPr lang="cs-CZ" b="1" dirty="0" err="1" smtClean="0"/>
              <a:t>Supermarkt</a:t>
            </a:r>
            <a:r>
              <a:rPr lang="cs-CZ" b="1" dirty="0" smtClean="0"/>
              <a:t> </a:t>
            </a:r>
            <a:r>
              <a:rPr lang="cs-CZ" b="1" dirty="0" err="1" smtClean="0"/>
              <a:t>und</a:t>
            </a:r>
            <a:r>
              <a:rPr lang="cs-CZ" b="1" dirty="0" smtClean="0"/>
              <a:t> </a:t>
            </a:r>
            <a:r>
              <a:rPr lang="cs-CZ" b="1" dirty="0" err="1" smtClean="0"/>
              <a:t>einem</a:t>
            </a:r>
            <a:r>
              <a:rPr lang="cs-CZ" b="1" dirty="0" smtClean="0"/>
              <a:t> </a:t>
            </a:r>
            <a:r>
              <a:rPr lang="cs-CZ" b="1" dirty="0" err="1" smtClean="0"/>
              <a:t>Hypermarkt</a:t>
            </a:r>
            <a:r>
              <a:rPr lang="cs-CZ" b="1" dirty="0" smtClean="0"/>
              <a:t>?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Zdroje: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Obrázky: Galerie Klipart</a:t>
            </a:r>
          </a:p>
          <a:p>
            <a:r>
              <a:rPr lang="cs-CZ" b="1" dirty="0" smtClean="0"/>
              <a:t>Vlastní tvorba</a:t>
            </a:r>
            <a:endParaRPr lang="cs-CZ" b="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264</TotalTime>
  <Words>184</Words>
  <Application>Microsoft Office PowerPoint</Application>
  <PresentationFormat>Předvádění na obrazovce (4:3)</PresentationFormat>
  <Paragraphs>53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Supermärkte, Hypermärkte</vt:lpstr>
      <vt:lpstr>Supermärkte, Hypermärkte</vt:lpstr>
      <vt:lpstr>Superrmärkte, Hypermärkte</vt:lpstr>
      <vt:lpstr>Supermärkte, Hypermärkte</vt:lpstr>
      <vt:lpstr>Deine  Aufgabe:</vt:lpstr>
      <vt:lpstr>  Beantworten Sie die Fragen!</vt:lpstr>
      <vt:lpstr>Zdroje:</vt:lpstr>
    </vt:vector>
  </TitlesOfParts>
  <Company>SŠGaS Most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u217ucitel</dc:creator>
  <cp:lastModifiedBy>Luda</cp:lastModifiedBy>
  <cp:revision>41</cp:revision>
  <dcterms:created xsi:type="dcterms:W3CDTF">2012-10-29T06:53:22Z</dcterms:created>
  <dcterms:modified xsi:type="dcterms:W3CDTF">2013-12-01T13:50:22Z</dcterms:modified>
</cp:coreProperties>
</file>