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84" r:id="rId4"/>
    <p:sldId id="285" r:id="rId5"/>
    <p:sldId id="286" r:id="rId6"/>
    <p:sldId id="287" r:id="rId7"/>
    <p:sldId id="28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1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88474661"/>
              </p:ext>
            </p:extLst>
          </p:nvPr>
        </p:nvGraphicFramePr>
        <p:xfrm>
          <a:off x="611188" y="1463675"/>
          <a:ext cx="7921252" cy="4153240"/>
        </p:xfrm>
        <a:graphic>
          <a:graphicData uri="http://schemas.openxmlformats.org/drawingml/2006/table">
            <a:tbl>
              <a:tblPr/>
              <a:tblGrid>
                <a:gridCol w="2140652"/>
                <a:gridCol w="5780600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VY_3_INOVACE_NEJ46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Textilní zboží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– prodavač, obchodník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2.10.2013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obchody textilem,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548680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DIGITÁLNÍ UČEBNÍ MATERIÁL</a:t>
            </a:r>
            <a:endParaRPr lang="cs-CZ" sz="36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  <a:latin typeface="Goudy Old Style" pitchFamily="18" charset="0"/>
                <a:ea typeface="GungsuhChe" pitchFamily="49" charset="-127"/>
                <a:cs typeface="Arabic Typesetting" pitchFamily="66" charset="-78"/>
              </a:rPr>
              <a:t>TEXTILGESCHÄFTE</a:t>
            </a:r>
            <a:endParaRPr lang="cs-CZ" sz="7200" b="1" dirty="0">
              <a:solidFill>
                <a:schemeClr val="accent6">
                  <a:lumMod val="50000"/>
                </a:schemeClr>
              </a:solidFill>
              <a:latin typeface="Goudy Old Style" pitchFamily="18" charset="0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1340768"/>
            <a:ext cx="4464496" cy="5256584"/>
          </a:xfrm>
        </p:spPr>
        <p:txBody>
          <a:bodyPr>
            <a:normAutofit/>
          </a:bodyPr>
          <a:lstStyle/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Textilgeschäfte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verkaufen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Bezeichnung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sagt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Textil.</a:t>
            </a:r>
          </a:p>
          <a:p>
            <a:pPr lvl="0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Unter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diesem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Begriff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finden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aber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grosse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Supermarkt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Hypermarkt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gross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1026" name="Picture 2" descr="C:\Users\SŠGaS05\AppData\Local\Microsoft\Windows\Temporary Internet Files\Content.IE5\ZOXRL00O\MP9004230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204864"/>
            <a:ext cx="3473624" cy="34736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4">
                    <a:lumMod val="75000"/>
                  </a:schemeClr>
                </a:solidFill>
                <a:latin typeface="Goudy Old Style" pitchFamily="18" charset="0"/>
                <a:ea typeface="GungsuhChe" pitchFamily="49" charset="-127"/>
                <a:cs typeface="Arabic Typesetting" pitchFamily="66" charset="-78"/>
              </a:rPr>
              <a:t>TEXTILGESCHÄFTE</a:t>
            </a:r>
            <a:endParaRPr lang="cs-CZ" sz="7200" b="1" dirty="0">
              <a:solidFill>
                <a:schemeClr val="accent4">
                  <a:lumMod val="75000"/>
                </a:schemeClr>
              </a:solidFill>
              <a:latin typeface="Goudy Old Style" pitchFamily="18" charset="0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4464496" cy="4896544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Textilgeschäfte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können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nach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verteilen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aber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nach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Sortiment,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das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verkaufen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  <a:p>
            <a:pPr lvl="0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Also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nach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Sortiment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gibt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es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Textilgeschäfte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Kleider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Unterwäsche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Sporttextil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Beiwerk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Gürtel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Mützen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Handschuhe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usw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verkaufen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2050" name="Picture 2" descr="C:\Users\SŠGaS05\AppData\Local\Microsoft\Windows\Temporary Internet Files\Content.IE5\1DPSQPX2\MC9002939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060848"/>
            <a:ext cx="3154430" cy="3600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latin typeface="Goudy Old Style" pitchFamily="18" charset="0"/>
                <a:ea typeface="GungsuhChe" pitchFamily="49" charset="-127"/>
                <a:cs typeface="Arabic Typesetting" pitchFamily="66" charset="-78"/>
              </a:rPr>
              <a:t>TEXTILGESCHÄFTE</a:t>
            </a:r>
            <a:endParaRPr lang="cs-CZ" sz="7200" b="1" dirty="0">
              <a:solidFill>
                <a:schemeClr val="accent2">
                  <a:lumMod val="75000"/>
                </a:schemeClr>
              </a:solidFill>
              <a:latin typeface="Goudy Old Style" pitchFamily="18" charset="0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1484784"/>
            <a:ext cx="4464496" cy="4896544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Auser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diesen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Sorten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gibt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es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sehr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spezielle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Kleidung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wo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man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zum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Beispiel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Hochzeitskleider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Anzüge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verkauft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Textilgeschäfte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können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aber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anders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verteilt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werden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– es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gibt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nur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für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Frauen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Männer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für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Kinder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3074" name="Picture 2" descr="C:\Users\SŠGaS05\AppData\Local\Microsoft\Windows\Temporary Internet Files\Content.IE5\ZOXRL00O\MC9003098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16832"/>
            <a:ext cx="3482520" cy="36724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Goudy Old Style" pitchFamily="18" charset="0"/>
                <a:ea typeface="GungsuhChe" pitchFamily="49" charset="-127"/>
                <a:cs typeface="Arabic Typesetting" pitchFamily="66" charset="-78"/>
              </a:rPr>
              <a:t>TEXTILGESCHÄFTE</a:t>
            </a:r>
            <a:endParaRPr lang="cs-CZ" sz="7200" b="1" dirty="0">
              <a:solidFill>
                <a:srgbClr val="FF0000"/>
              </a:solidFill>
              <a:latin typeface="Goudy Old Style" pitchFamily="18" charset="0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4464496" cy="4896544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In den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grossen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Textilgeschäften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kann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man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natürlich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fast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alle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Textilwaren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aus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allen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Kategorien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kaufen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Hier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ist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Ware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nach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Sorten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in den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Regalen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organisiert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  <a:p>
            <a:pPr lvl="0"/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Ähnlich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ist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es in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Textilgeschäftshäusern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Hier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hat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jede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Sorte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des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Textils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seine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eigene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Abteilung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4098" name="Picture 2" descr="C:\Users\SŠGaS05\AppData\Local\Microsoft\Windows\Temporary Internet Files\Content.IE5\ZOXRL00O\MC9004046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564904"/>
            <a:ext cx="3749524" cy="2664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  <a:latin typeface="Goudy Old Style" pitchFamily="18" charset="0"/>
                <a:ea typeface="GungsuhChe" pitchFamily="49" charset="-127"/>
                <a:cs typeface="Arabic Typesetting" pitchFamily="66" charset="-78"/>
              </a:rPr>
              <a:t>TEXTILGESCHÄFTE</a:t>
            </a:r>
            <a:endParaRPr lang="cs-CZ" sz="7200" b="1" dirty="0">
              <a:solidFill>
                <a:schemeClr val="accent3">
                  <a:lumMod val="50000"/>
                </a:schemeClr>
              </a:solidFill>
              <a:latin typeface="Goudy Old Style" pitchFamily="18" charset="0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08912" cy="2808312"/>
          </a:xfrm>
        </p:spPr>
        <p:txBody>
          <a:bodyPr>
            <a:normAutofit/>
          </a:bodyPr>
          <a:lstStyle/>
          <a:p>
            <a:pPr lvl="0"/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Deine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Aufgabe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:</a:t>
            </a:r>
          </a:p>
          <a:p>
            <a:pPr lvl="0" algn="ctr">
              <a:buNone/>
            </a:pP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Wähle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dir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Textilgeschäft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mit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einer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bestimmten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Textilsorte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aus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nenne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so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viel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Ware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wie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möglich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in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diesem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verkauft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sz="3300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wird</a:t>
            </a:r>
            <a:r>
              <a:rPr lang="cs-CZ" sz="3300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  <a:endParaRPr lang="cs-CZ" b="1" dirty="0" smtClean="0">
              <a:solidFill>
                <a:schemeClr val="tx2">
                  <a:lumMod val="50000"/>
                </a:schemeClr>
              </a:solidFill>
              <a:latin typeface="Arial Narrow" pitchFamily="34" charset="0"/>
            </a:endParaRPr>
          </a:p>
        </p:txBody>
      </p:sp>
      <p:pic>
        <p:nvPicPr>
          <p:cNvPr id="5122" name="Picture 2" descr="C:\Users\SŠGaS05\AppData\Local\Microsoft\Windows\Temporary Internet Files\Content.IE5\U20BGNNH\MC9004062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293096"/>
            <a:ext cx="2664296" cy="23248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Zdroje: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Galerie Klipart</a:t>
            </a:r>
          </a:p>
          <a:p>
            <a:r>
              <a:rPr lang="cs-CZ" smtClean="0"/>
              <a:t>Vlastní tvorba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573</TotalTime>
  <Words>280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TEXTILGESCHÄFTE</vt:lpstr>
      <vt:lpstr>TEXTILGESCHÄFTE</vt:lpstr>
      <vt:lpstr>TEXTILGESCHÄFTE</vt:lpstr>
      <vt:lpstr>TEXTILGESCHÄFTE</vt:lpstr>
      <vt:lpstr>TEXTILGESCHÄFTE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95</cp:revision>
  <dcterms:created xsi:type="dcterms:W3CDTF">2012-10-29T06:53:22Z</dcterms:created>
  <dcterms:modified xsi:type="dcterms:W3CDTF">2013-12-01T13:50:51Z</dcterms:modified>
</cp:coreProperties>
</file>