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7" r:id="rId5"/>
    <p:sldId id="266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921252" cy="4153240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VY_3_INOVACE_NEJ47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Osobní korespondence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14.6.2013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tématu osobní korespondence,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Persönliche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Korrespondenz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Definition</a:t>
            </a:r>
            <a:r>
              <a:rPr lang="cs-CZ" b="1" dirty="0" smtClean="0">
                <a:latin typeface="Baskerville Old Face" pitchFamily="18" charset="0"/>
              </a:rPr>
              <a:t>:	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persönliche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Korrespondenz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			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Prozess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dem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einen</a:t>
            </a:r>
            <a:r>
              <a:rPr lang="cs-CZ" b="1" dirty="0" smtClean="0">
                <a:latin typeface="Baskerville Old Face" pitchFamily="18" charset="0"/>
              </a:rPr>
              <a:t> 				</a:t>
            </a:r>
            <a:r>
              <a:rPr lang="cs-CZ" b="1" dirty="0" err="1" smtClean="0">
                <a:latin typeface="Baskerville Old Face" pitchFamily="18" charset="0"/>
              </a:rPr>
              <a:t>persönlichen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Brief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schreibt</a:t>
            </a:r>
            <a:r>
              <a:rPr lang="cs-CZ" b="1" dirty="0" smtClean="0">
                <a:latin typeface="Baskerville Old Face" pitchFamily="18" charset="0"/>
              </a:rPr>
              <a:t>, 					</a:t>
            </a:r>
            <a:r>
              <a:rPr lang="cs-CZ" b="1" dirty="0" err="1" smtClean="0">
                <a:latin typeface="Baskerville Old Face" pitchFamily="18" charset="0"/>
              </a:rPr>
              <a:t>bekommt</a:t>
            </a:r>
            <a:r>
              <a:rPr lang="cs-CZ" b="1" dirty="0" smtClean="0">
                <a:latin typeface="Baskerville Old Face" pitchFamily="18" charset="0"/>
              </a:rPr>
              <a:t>  oder/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sendet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Zur</a:t>
            </a:r>
            <a:r>
              <a:rPr lang="cs-CZ" b="1" dirty="0" smtClean="0">
                <a:latin typeface="Baskerville Old Face" pitchFamily="18" charset="0"/>
              </a:rPr>
              <a:t> 				</a:t>
            </a:r>
            <a:r>
              <a:rPr lang="cs-CZ" b="1" dirty="0" err="1" smtClean="0">
                <a:latin typeface="Baskerville Old Face" pitchFamily="18" charset="0"/>
              </a:rPr>
              <a:t>Zeit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persönliche</a:t>
            </a:r>
            <a:r>
              <a:rPr lang="cs-CZ" b="1" dirty="0" smtClean="0">
                <a:latin typeface="Baskerville Old Face" pitchFamily="18" charset="0"/>
              </a:rPr>
              <a:t> 					</a:t>
            </a:r>
            <a:r>
              <a:rPr lang="cs-CZ" b="1" dirty="0" err="1" smtClean="0">
                <a:latin typeface="Baskerville Old Face" pitchFamily="18" charset="0"/>
              </a:rPr>
              <a:t>Korrespondenz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immer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mehr</a:t>
            </a:r>
            <a:r>
              <a:rPr lang="cs-CZ" b="1" dirty="0" smtClean="0">
                <a:latin typeface="Baskerville Old Face" pitchFamily="18" charset="0"/>
              </a:rPr>
              <a:t> 				</a:t>
            </a:r>
            <a:r>
              <a:rPr lang="cs-CZ" b="1" dirty="0" err="1" smtClean="0">
                <a:latin typeface="Baskerville Old Face" pitchFamily="18" charset="0"/>
              </a:rPr>
              <a:t>elektronisch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realisiert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meistens</a:t>
            </a:r>
            <a:r>
              <a:rPr lang="cs-CZ" b="1" dirty="0" smtClean="0">
                <a:latin typeface="Baskerville Old Face" pitchFamily="18" charset="0"/>
              </a:rPr>
              <a:t> 				durch E-</a:t>
            </a:r>
            <a:r>
              <a:rPr lang="cs-CZ" b="1" dirty="0" err="1" smtClean="0">
                <a:latin typeface="Baskerville Old Face" pitchFamily="18" charset="0"/>
              </a:rPr>
              <a:t>mails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Blogs</a:t>
            </a:r>
            <a:r>
              <a:rPr lang="cs-CZ" b="1" dirty="0" smtClean="0">
                <a:latin typeface="Baskerville Old Face" pitchFamily="18" charset="0"/>
              </a:rPr>
              <a:t>, Chat oder 				</a:t>
            </a:r>
            <a:r>
              <a:rPr lang="cs-CZ" b="1" dirty="0" err="1" smtClean="0">
                <a:latin typeface="Baskerville Old Face" pitchFamily="18" charset="0"/>
              </a:rPr>
              <a:t>Diskussionsforums</a:t>
            </a:r>
            <a:r>
              <a:rPr lang="cs-CZ" b="1" dirty="0" smtClean="0"/>
              <a:t>.	</a:t>
            </a:r>
          </a:p>
          <a:p>
            <a:endParaRPr lang="cs-CZ" dirty="0"/>
          </a:p>
        </p:txBody>
      </p:sp>
      <p:sp>
        <p:nvSpPr>
          <p:cNvPr id="1026" name="Letter"/>
          <p:cNvSpPr>
            <a:spLocks noEditPoints="1" noChangeArrowheads="1"/>
          </p:cNvSpPr>
          <p:nvPr/>
        </p:nvSpPr>
        <p:spPr bwMode="auto">
          <a:xfrm rot="16731045">
            <a:off x="-147567" y="3061328"/>
            <a:ext cx="2266950" cy="1133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Letter"/>
          <p:cNvSpPr>
            <a:spLocks noEditPoints="1" noChangeArrowheads="1"/>
          </p:cNvSpPr>
          <p:nvPr/>
        </p:nvSpPr>
        <p:spPr bwMode="auto">
          <a:xfrm rot="18440509">
            <a:off x="256149" y="3387095"/>
            <a:ext cx="2266950" cy="1133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Letter"/>
          <p:cNvSpPr>
            <a:spLocks noEditPoints="1" noChangeArrowheads="1"/>
          </p:cNvSpPr>
          <p:nvPr/>
        </p:nvSpPr>
        <p:spPr bwMode="auto">
          <a:xfrm rot="19672758">
            <a:off x="595380" y="3872916"/>
            <a:ext cx="2266950" cy="1133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Letter"/>
          <p:cNvSpPr>
            <a:spLocks noEditPoints="1" noChangeArrowheads="1"/>
          </p:cNvSpPr>
          <p:nvPr/>
        </p:nvSpPr>
        <p:spPr bwMode="auto">
          <a:xfrm rot="21021867">
            <a:off x="690430" y="4402814"/>
            <a:ext cx="2266950" cy="1133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Persönliche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Korrespondenz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Was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persönlicher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Brief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enthalten</a:t>
            </a:r>
            <a:r>
              <a:rPr lang="cs-CZ" b="1" dirty="0" smtClean="0">
                <a:latin typeface="Baskerville Old Face" pitchFamily="18" charset="0"/>
              </a:rPr>
              <a:t>?  </a:t>
            </a:r>
            <a:r>
              <a:rPr lang="cs-CZ" b="1" dirty="0" err="1" smtClean="0">
                <a:latin typeface="Baskerville Old Face" pitchFamily="18" charset="0"/>
              </a:rPr>
              <a:t>Könnt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Teile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richtige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Ordnung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geben</a:t>
            </a:r>
            <a:r>
              <a:rPr lang="cs-CZ" b="1" dirty="0" smtClean="0">
                <a:latin typeface="Baskerville Old Face" pitchFamily="18" charset="0"/>
              </a:rPr>
              <a:t>?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5517232"/>
            <a:ext cx="2130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Datum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 rot="19454939">
            <a:off x="365194" y="3768364"/>
            <a:ext cx="31849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Mitteilung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770426">
            <a:off x="3291952" y="4338361"/>
            <a:ext cx="11592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Ort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1785399">
            <a:off x="4544484" y="3775080"/>
            <a:ext cx="2800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Abschied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9508763">
            <a:off x="4716016" y="5301208"/>
            <a:ext cx="1795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Gruss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SŠGaS05\AppData\Local\Microsoft\Windows\Temporary Internet Files\Content.IE5\1SBLDU1R\MM900365200[1].gif"/>
          <p:cNvPicPr>
            <a:picLocks noChangeAspect="1" noChangeArrowheads="1" noCrop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2708920"/>
            <a:ext cx="1944216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Persönliche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Korrespondenz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Diene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Vesuch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kurzen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persönlichen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Brief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schreiben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Der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Brief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kann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zBsp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Für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Freund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/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Freundin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adressiert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pic>
        <p:nvPicPr>
          <p:cNvPr id="2051" name="Picture 3" descr="C:\Users\SŠGaS05\AppData\Local\Microsoft\Windows\Temporary Internet Files\Content.IE5\0GIKTGSF\MC9003268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653136"/>
            <a:ext cx="1944216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</a:rPr>
              <a:t>Kontrollfragen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persönliche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Korrespondenz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ist</a:t>
            </a:r>
            <a:endParaRPr lang="cs-CZ" sz="2000" b="1" dirty="0" smtClean="0">
              <a:latin typeface="Baskerville Old Face" pitchFamily="18" charset="0"/>
            </a:endParaRP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formal</a:t>
            </a:r>
            <a:r>
              <a:rPr lang="cs-CZ" sz="2000" b="1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nicht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formal</a:t>
            </a:r>
            <a:r>
              <a:rPr lang="cs-CZ" sz="2000" b="1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gedünstet</a:t>
            </a:r>
            <a:endParaRPr lang="cs-CZ" sz="2000" b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err="1" smtClean="0">
                <a:latin typeface="Baskerville Old Face" pitchFamily="18" charset="0"/>
              </a:rPr>
              <a:t>Ein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persönlicher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Brief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sollte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sich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selbst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senden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auf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dem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Tish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liegen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seine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Erfordernisse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haben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persönliche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Korrespondenz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kann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auch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fliegen</a:t>
            </a:r>
            <a:endParaRPr lang="cs-CZ" sz="2000" b="1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elektronisch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sein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wie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das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Gemüse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sein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1600" dirty="0">
              <a:latin typeface="Baskerville Old Face" pitchFamily="18" charset="0"/>
            </a:endParaRPr>
          </a:p>
          <a:p>
            <a:pPr marL="0" indent="0">
              <a:buNone/>
            </a:pP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132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Persönliche Korrespondenz</vt:lpstr>
      <vt:lpstr>Persönliche Korrespondenz</vt:lpstr>
      <vt:lpstr>Persönliche Korrespondenz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48</cp:revision>
  <dcterms:created xsi:type="dcterms:W3CDTF">2012-10-29T06:53:22Z</dcterms:created>
  <dcterms:modified xsi:type="dcterms:W3CDTF">2013-12-01T13:52:12Z</dcterms:modified>
</cp:coreProperties>
</file>