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8" r:id="rId3"/>
    <p:sldId id="269" r:id="rId4"/>
    <p:sldId id="270" r:id="rId5"/>
    <p:sldId id="271" r:id="rId6"/>
    <p:sldId id="267" r:id="rId7"/>
    <p:sldId id="27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272" y="-2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507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279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740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042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787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7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184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229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823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03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069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7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1969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88474661"/>
              </p:ext>
            </p:extLst>
          </p:nvPr>
        </p:nvGraphicFramePr>
        <p:xfrm>
          <a:off x="611188" y="1463675"/>
          <a:ext cx="7993260" cy="4152903"/>
        </p:xfrm>
        <a:graphic>
          <a:graphicData uri="http://schemas.openxmlformats.org/drawingml/2006/table">
            <a:tbl>
              <a:tblPr/>
              <a:tblGrid>
                <a:gridCol w="2160111"/>
                <a:gridCol w="5833149"/>
              </a:tblGrid>
              <a:tr h="500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VY_3_INOVACE_NEJ49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NEJ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Tematická oblast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Obchod  a služby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Životopis -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náležitosttí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4 - gastronomie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Pavel Němec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12.8.2013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tématu životopis,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835696" y="476672"/>
            <a:ext cx="5760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DIGITÁLNÍ UČEBNÍ MATERIÁL</a:t>
            </a:r>
            <a:endParaRPr lang="cs-CZ" sz="36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55389" y="5589240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703153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  <a:latin typeface="Baskerville Old Face" pitchFamily="18" charset="0"/>
                <a:cs typeface="Arabic Typesetting" pitchFamily="66" charset="-78"/>
              </a:rPr>
              <a:t>LEBENSLAUF</a:t>
            </a:r>
            <a:endParaRPr lang="cs-CZ" sz="7200" b="1" dirty="0">
              <a:solidFill>
                <a:schemeClr val="accent2">
                  <a:lumMod val="75000"/>
                </a:schemeClr>
              </a:solidFill>
              <a:latin typeface="Baskerville Old Face" pitchFamily="18" charset="0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8640960" cy="1972816"/>
          </a:xfrm>
        </p:spPr>
        <p:txBody>
          <a:bodyPr>
            <a:normAutofit fontScale="92500"/>
          </a:bodyPr>
          <a:lstStyle/>
          <a:p>
            <a:pPr lvl="0" algn="ctr"/>
            <a:r>
              <a:rPr lang="cs-CZ" b="1" dirty="0" err="1" smtClean="0">
                <a:latin typeface="Baskerville Old Face" pitchFamily="18" charset="0"/>
              </a:rPr>
              <a:t>Definition</a:t>
            </a:r>
            <a:r>
              <a:rPr lang="cs-CZ" b="1" dirty="0" smtClean="0">
                <a:latin typeface="Baskerville Old Face" pitchFamily="18" charset="0"/>
              </a:rPr>
              <a:t>:	</a:t>
            </a:r>
          </a:p>
          <a:p>
            <a:pPr lvl="0" algn="ctr">
              <a:buNone/>
            </a:pPr>
            <a:r>
              <a:rPr lang="cs-CZ" b="1" dirty="0" err="1" smtClean="0">
                <a:latin typeface="Baskerville Old Face" pitchFamily="18" charset="0"/>
              </a:rPr>
              <a:t>Lebenslauf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ist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ein</a:t>
            </a:r>
            <a:r>
              <a:rPr lang="cs-CZ" b="1" dirty="0" smtClean="0">
                <a:latin typeface="Baskerville Old Face" pitchFamily="18" charset="0"/>
              </a:rPr>
              <a:t> Dokument, </a:t>
            </a:r>
            <a:r>
              <a:rPr lang="cs-CZ" b="1" smtClean="0">
                <a:latin typeface="Baskerville Old Face" pitchFamily="18" charset="0"/>
              </a:rPr>
              <a:t>das </a:t>
            </a:r>
            <a:r>
              <a:rPr lang="cs-CZ" b="1" dirty="0" err="1" smtClean="0">
                <a:latin typeface="Baskerville Old Face" pitchFamily="18" charset="0"/>
              </a:rPr>
              <a:t>die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wichtigste</a:t>
            </a:r>
            <a:r>
              <a:rPr lang="cs-CZ" b="1" dirty="0" smtClean="0">
                <a:latin typeface="Baskerville Old Face" pitchFamily="18" charset="0"/>
              </a:rPr>
              <a:t>  </a:t>
            </a:r>
          </a:p>
          <a:p>
            <a:pPr lvl="0" algn="ctr">
              <a:buNone/>
            </a:pPr>
            <a:r>
              <a:rPr lang="cs-CZ" b="1" dirty="0" err="1" smtClean="0">
                <a:latin typeface="Baskerville Old Face" pitchFamily="18" charset="0"/>
              </a:rPr>
              <a:t>Daten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und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Fakten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eines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Lebens</a:t>
            </a:r>
            <a:r>
              <a:rPr lang="cs-CZ" b="1" dirty="0" smtClean="0">
                <a:latin typeface="Baskerville Old Face" pitchFamily="18" charset="0"/>
              </a:rPr>
              <a:t> des </a:t>
            </a:r>
            <a:r>
              <a:rPr lang="cs-CZ" b="1" dirty="0" err="1" smtClean="0">
                <a:latin typeface="Baskerville Old Face" pitchFamily="18" charset="0"/>
              </a:rPr>
              <a:t>Schreibers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umfasst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. </a:t>
            </a:r>
            <a:endParaRPr lang="cs-CZ" dirty="0"/>
          </a:p>
        </p:txBody>
      </p:sp>
      <p:pic>
        <p:nvPicPr>
          <p:cNvPr id="1027" name="Picture 3" descr="C:\Users\SŠGaS05\AppData\Local\Microsoft\Windows\Temporary Internet Files\Content.IE5\C2VAK55F\MC9003611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3717032"/>
            <a:ext cx="2520280" cy="252289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  <a:latin typeface="Baskerville Old Face" pitchFamily="18" charset="0"/>
                <a:cs typeface="Arabic Typesetting" pitchFamily="66" charset="-78"/>
              </a:rPr>
              <a:t>LEBENSLAUF</a:t>
            </a:r>
            <a:endParaRPr lang="cs-CZ" sz="7200" b="1" dirty="0">
              <a:solidFill>
                <a:schemeClr val="accent2">
                  <a:lumMod val="75000"/>
                </a:schemeClr>
              </a:solidFill>
              <a:latin typeface="Baskerville Old Face" pitchFamily="18" charset="0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149080"/>
            <a:ext cx="8640960" cy="1972816"/>
          </a:xfrm>
        </p:spPr>
        <p:txBody>
          <a:bodyPr>
            <a:normAutofit lnSpcReduction="10000"/>
          </a:bodyPr>
          <a:lstStyle/>
          <a:p>
            <a:pPr lvl="0" algn="ctr">
              <a:buNone/>
            </a:pPr>
            <a:r>
              <a:rPr lang="cs-CZ" b="1" dirty="0" err="1" smtClean="0">
                <a:latin typeface="Baskerville Old Face" pitchFamily="18" charset="0"/>
              </a:rPr>
              <a:t>Lebenslauf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schreibt</a:t>
            </a:r>
            <a:r>
              <a:rPr lang="cs-CZ" b="1" dirty="0" smtClean="0">
                <a:latin typeface="Baskerville Old Face" pitchFamily="18" charset="0"/>
              </a:rPr>
              <a:t> oder </a:t>
            </a:r>
            <a:r>
              <a:rPr lang="cs-CZ" b="1" dirty="0" err="1" smtClean="0">
                <a:latin typeface="Baskerville Old Face" pitchFamily="18" charset="0"/>
              </a:rPr>
              <a:t>braucht</a:t>
            </a:r>
            <a:r>
              <a:rPr lang="cs-CZ" b="1" dirty="0" smtClean="0">
                <a:latin typeface="Baskerville Old Face" pitchFamily="18" charset="0"/>
              </a:rPr>
              <a:t> man </a:t>
            </a:r>
            <a:r>
              <a:rPr lang="cs-CZ" b="1" dirty="0" err="1" smtClean="0">
                <a:latin typeface="Baskerville Old Face" pitchFamily="18" charset="0"/>
              </a:rPr>
              <a:t>wegen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vielen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Gründen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.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Von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diesem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Grund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ist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auch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der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Inhalt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abhängig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.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Aus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vielen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möglichen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Gründen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ist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eine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Arbeitsbewerbung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die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häufigste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. </a:t>
            </a:r>
            <a:endParaRPr lang="cs-CZ" dirty="0"/>
          </a:p>
        </p:txBody>
      </p:sp>
      <p:pic>
        <p:nvPicPr>
          <p:cNvPr id="2050" name="Picture 2" descr="C:\Users\SŠGaS05\AppData\Local\Microsoft\Windows\Temporary Internet Files\Content.IE5\U20BGNNH\dglxasset[4].aspx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1268760"/>
            <a:ext cx="2232248" cy="267947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  <a:latin typeface="Baskerville Old Face" pitchFamily="18" charset="0"/>
                <a:cs typeface="Arabic Typesetting" pitchFamily="66" charset="-78"/>
              </a:rPr>
              <a:t>LEBENSLAUF</a:t>
            </a:r>
            <a:endParaRPr lang="cs-CZ" sz="7200" b="1" dirty="0">
              <a:solidFill>
                <a:schemeClr val="accent2">
                  <a:lumMod val="75000"/>
                </a:schemeClr>
              </a:solidFill>
              <a:latin typeface="Baskerville Old Face" pitchFamily="18" charset="0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4176464" cy="4824536"/>
          </a:xfrm>
        </p:spPr>
        <p:txBody>
          <a:bodyPr>
            <a:normAutofit fontScale="92500" lnSpcReduction="10000"/>
          </a:bodyPr>
          <a:lstStyle/>
          <a:p>
            <a:pPr lvl="0" algn="ctr">
              <a:buNone/>
            </a:pPr>
            <a:r>
              <a:rPr lang="cs-CZ" b="1" dirty="0" err="1" smtClean="0">
                <a:latin typeface="Baskerville Old Face" pitchFamily="18" charset="0"/>
              </a:rPr>
              <a:t>Von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dem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Grund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hängt</a:t>
            </a:r>
            <a:r>
              <a:rPr lang="cs-CZ" b="1" dirty="0" smtClean="0">
                <a:latin typeface="Baskerville Old Face" pitchFamily="18" charset="0"/>
              </a:rPr>
              <a:t> </a:t>
            </a:r>
          </a:p>
          <a:p>
            <a:pPr lvl="0" algn="ctr">
              <a:buNone/>
            </a:pPr>
            <a:r>
              <a:rPr lang="cs-CZ" b="1" dirty="0" err="1" smtClean="0">
                <a:latin typeface="Baskerville Old Face" pitchFamily="18" charset="0"/>
              </a:rPr>
              <a:t>aber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auch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eine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Form</a:t>
            </a:r>
            <a:r>
              <a:rPr lang="cs-CZ" b="1" dirty="0" smtClean="0">
                <a:latin typeface="Baskerville Old Face" pitchFamily="18" charset="0"/>
              </a:rPr>
              <a:t> </a:t>
            </a:r>
          </a:p>
          <a:p>
            <a:pPr lvl="0" algn="ctr">
              <a:buNone/>
            </a:pPr>
            <a:r>
              <a:rPr lang="cs-CZ" b="1" dirty="0" err="1" smtClean="0">
                <a:latin typeface="Baskerville Old Face" pitchFamily="18" charset="0"/>
              </a:rPr>
              <a:t>eines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Lebenslaufes</a:t>
            </a:r>
            <a:r>
              <a:rPr lang="cs-CZ" b="1" dirty="0" smtClean="0">
                <a:latin typeface="Baskerville Old Face" pitchFamily="18" charset="0"/>
              </a:rPr>
              <a:t> ab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.  </a:t>
            </a:r>
          </a:p>
          <a:p>
            <a:pPr lvl="0" algn="ctr">
              <a:buNone/>
            </a:pPr>
            <a:r>
              <a:rPr lang="cs-CZ" b="1" dirty="0" err="1" smtClean="0">
                <a:latin typeface="Baskerville Old Face" pitchFamily="18" charset="0"/>
                <a:cs typeface="Arial" charset="0"/>
              </a:rPr>
              <a:t>Ein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klassischer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</a:p>
          <a:p>
            <a:pPr lvl="0" algn="ctr">
              <a:buNone/>
            </a:pPr>
            <a:r>
              <a:rPr lang="cs-CZ" b="1" dirty="0" err="1" smtClean="0">
                <a:latin typeface="Baskerville Old Face" pitchFamily="18" charset="0"/>
                <a:cs typeface="Arial" charset="0"/>
              </a:rPr>
              <a:t>Lebenslauf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sieht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wie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</a:p>
          <a:p>
            <a:pPr lvl="0" algn="ctr">
              <a:buNone/>
            </a:pPr>
            <a:r>
              <a:rPr lang="cs-CZ" b="1" dirty="0" err="1" smtClean="0">
                <a:latin typeface="Baskerville Old Face" pitchFamily="18" charset="0"/>
                <a:cs typeface="Arial" charset="0"/>
              </a:rPr>
              <a:t>eine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Geschichte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aus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. </a:t>
            </a:r>
          </a:p>
          <a:p>
            <a:pPr lvl="0" algn="ctr">
              <a:buNone/>
            </a:pPr>
            <a:r>
              <a:rPr lang="cs-CZ" b="1" dirty="0" err="1" smtClean="0">
                <a:latin typeface="Baskerville Old Face" pitchFamily="18" charset="0"/>
                <a:cs typeface="Arial" charset="0"/>
              </a:rPr>
              <a:t>Zur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Zeit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wird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am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meisten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</a:p>
          <a:p>
            <a:pPr lvl="0" algn="ctr">
              <a:buNone/>
            </a:pPr>
            <a:r>
              <a:rPr lang="cs-CZ" b="1" dirty="0" err="1" smtClean="0">
                <a:latin typeface="Baskerville Old Face" pitchFamily="18" charset="0"/>
                <a:cs typeface="Arial" charset="0"/>
              </a:rPr>
              <a:t>aber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der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struktuierte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</a:p>
          <a:p>
            <a:pPr lvl="0" algn="ctr">
              <a:buNone/>
            </a:pPr>
            <a:r>
              <a:rPr lang="cs-CZ" b="1" dirty="0" err="1" smtClean="0">
                <a:latin typeface="Baskerville Old Face" pitchFamily="18" charset="0"/>
                <a:cs typeface="Arial" charset="0"/>
              </a:rPr>
              <a:t>Lebenslauf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geschrieben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.</a:t>
            </a:r>
            <a:endParaRPr lang="cs-CZ" dirty="0"/>
          </a:p>
        </p:txBody>
      </p:sp>
      <p:pic>
        <p:nvPicPr>
          <p:cNvPr id="3074" name="Picture 2" descr="C:\Users\SŠGaS05\AppData\Local\Microsoft\Windows\Temporary Internet Files\Content.IE5\1DPSQPX2\dglxasset[1].aspx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844824"/>
            <a:ext cx="3384376" cy="427993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  <a:latin typeface="Baskerville Old Face" pitchFamily="18" charset="0"/>
                <a:cs typeface="Arabic Typesetting" pitchFamily="66" charset="-78"/>
              </a:rPr>
              <a:t>LEBENSLAUF</a:t>
            </a:r>
            <a:endParaRPr lang="cs-CZ" sz="7200" b="1" dirty="0">
              <a:solidFill>
                <a:schemeClr val="accent2">
                  <a:lumMod val="75000"/>
                </a:schemeClr>
              </a:solidFill>
              <a:latin typeface="Baskerville Old Face" pitchFamily="18" charset="0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568952" cy="1944216"/>
          </a:xfrm>
        </p:spPr>
        <p:txBody>
          <a:bodyPr>
            <a:normAutofit/>
          </a:bodyPr>
          <a:lstStyle/>
          <a:p>
            <a:pPr lvl="0" algn="ctr">
              <a:buNone/>
            </a:pPr>
            <a:r>
              <a:rPr lang="cs-CZ" dirty="0" err="1" smtClean="0"/>
              <a:t>Fast</a:t>
            </a:r>
            <a:r>
              <a:rPr lang="cs-CZ" dirty="0" smtClean="0"/>
              <a:t> </a:t>
            </a:r>
            <a:r>
              <a:rPr lang="cs-CZ" dirty="0" err="1" smtClean="0"/>
              <a:t>egal</a:t>
            </a:r>
            <a:r>
              <a:rPr lang="cs-CZ" dirty="0" smtClean="0"/>
              <a:t>, </a:t>
            </a:r>
            <a:r>
              <a:rPr lang="cs-CZ" dirty="0" err="1" smtClean="0"/>
              <a:t>warum</a:t>
            </a:r>
            <a:r>
              <a:rPr lang="cs-CZ" dirty="0" smtClean="0"/>
              <a:t> man den </a:t>
            </a:r>
            <a:r>
              <a:rPr lang="cs-CZ" dirty="0" err="1" smtClean="0"/>
              <a:t>Lebenslauf</a:t>
            </a:r>
            <a:r>
              <a:rPr lang="cs-CZ" dirty="0" smtClean="0"/>
              <a:t> </a:t>
            </a:r>
            <a:r>
              <a:rPr lang="cs-CZ" dirty="0" err="1" smtClean="0"/>
              <a:t>schreibt</a:t>
            </a:r>
            <a:r>
              <a:rPr lang="cs-CZ" dirty="0" smtClean="0"/>
              <a:t>, </a:t>
            </a:r>
            <a:r>
              <a:rPr lang="cs-CZ" dirty="0" err="1" smtClean="0"/>
              <a:t>muss</a:t>
            </a:r>
            <a:r>
              <a:rPr lang="cs-CZ" dirty="0" smtClean="0"/>
              <a:t> </a:t>
            </a:r>
            <a:r>
              <a:rPr lang="cs-CZ" dirty="0" err="1" smtClean="0"/>
              <a:t>dieser</a:t>
            </a:r>
            <a:r>
              <a:rPr lang="cs-CZ" dirty="0" smtClean="0"/>
              <a:t> </a:t>
            </a:r>
            <a:r>
              <a:rPr lang="cs-CZ" dirty="0" err="1" smtClean="0"/>
              <a:t>Lebenslauf</a:t>
            </a:r>
            <a:r>
              <a:rPr lang="cs-CZ" dirty="0" smtClean="0"/>
              <a:t> </a:t>
            </a:r>
            <a:r>
              <a:rPr lang="cs-CZ" dirty="0" err="1" smtClean="0"/>
              <a:t>folgende</a:t>
            </a:r>
            <a:r>
              <a:rPr lang="cs-CZ" dirty="0" smtClean="0"/>
              <a:t> </a:t>
            </a:r>
            <a:r>
              <a:rPr lang="cs-CZ" dirty="0" err="1" smtClean="0"/>
              <a:t>Daten</a:t>
            </a:r>
            <a:r>
              <a:rPr lang="cs-CZ" dirty="0" smtClean="0"/>
              <a:t> </a:t>
            </a:r>
            <a:r>
              <a:rPr lang="cs-CZ" dirty="0" err="1" smtClean="0"/>
              <a:t>enthalten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275856" y="2852936"/>
            <a:ext cx="2541539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Name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33833" y="3429000"/>
            <a:ext cx="436209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Geburtsdatum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00605" y="3501008"/>
            <a:ext cx="276088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Wohnort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222294" y="4293096"/>
            <a:ext cx="340830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Ausbildung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508104" y="4509120"/>
            <a:ext cx="244827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Praxis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7638" y="5229200"/>
            <a:ext cx="372313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Erfahrungen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176149" y="5301208"/>
            <a:ext cx="337893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Motivation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8640960" cy="3052936"/>
          </a:xfrm>
        </p:spPr>
        <p:txBody>
          <a:bodyPr>
            <a:normAutofit/>
          </a:bodyPr>
          <a:lstStyle/>
          <a:p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Deine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Aufgabe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:</a:t>
            </a:r>
          </a:p>
          <a:p>
            <a:pPr>
              <a:buNone/>
            </a:pP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Mit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der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Hilfe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deines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Computers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/MS Word – šablony/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versuche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einen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struktuierten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Lebenslauf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zusammen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zu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setzen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.</a:t>
            </a:r>
            <a:endParaRPr lang="cs-CZ" sz="4400" dirty="0"/>
          </a:p>
        </p:txBody>
      </p:sp>
      <p:pic>
        <p:nvPicPr>
          <p:cNvPr id="4098" name="Picture 2" descr="C:\Program Files\Microsoft Office\MEDIA\CAGCAT10\j0292020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4365104"/>
            <a:ext cx="2474799" cy="2348880"/>
          </a:xfrm>
          <a:prstGeom prst="rect">
            <a:avLst/>
          </a:prstGeom>
          <a:noFill/>
        </p:spPr>
      </p:pic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  <a:latin typeface="Baskerville Old Face" pitchFamily="18" charset="0"/>
                <a:cs typeface="Arabic Typesetting" pitchFamily="66" charset="-78"/>
              </a:rPr>
              <a:t>LEBENSLAUF</a:t>
            </a:r>
            <a:endParaRPr lang="cs-CZ" sz="7200" b="1" dirty="0">
              <a:solidFill>
                <a:schemeClr val="accent2">
                  <a:lumMod val="75000"/>
                </a:schemeClr>
              </a:solidFill>
              <a:latin typeface="Baskerville Old Face" pitchFamily="18" charset="0"/>
              <a:cs typeface="Arabic Typesetting" pitchFamily="66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2">
                    <a:lumMod val="75000"/>
                  </a:schemeClr>
                </a:solidFill>
              </a:rPr>
              <a:t>Zdroje:</a:t>
            </a:r>
            <a:endParaRPr lang="cs-CZ" sz="5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Obrázky: Galerie Klipart</a:t>
            </a:r>
          </a:p>
          <a:p>
            <a:r>
              <a:rPr lang="cs-CZ" dirty="0" smtClean="0"/>
              <a:t>Vlastní tvorba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360</TotalTime>
  <Words>187</Words>
  <Application>Microsoft Office PowerPoint</Application>
  <PresentationFormat>Předvádění na obrazovce (4:3)</PresentationFormat>
  <Paragraphs>54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LEBENSLAUF</vt:lpstr>
      <vt:lpstr>LEBENSLAUF</vt:lpstr>
      <vt:lpstr>LEBENSLAUF</vt:lpstr>
      <vt:lpstr>LEBENSLAUF</vt:lpstr>
      <vt:lpstr>LEBENSLAUF</vt:lpstr>
      <vt:lpstr>Zdroje:</vt:lpstr>
    </vt:vector>
  </TitlesOfParts>
  <Company>SŠGaS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Luda</cp:lastModifiedBy>
  <cp:revision>61</cp:revision>
  <dcterms:created xsi:type="dcterms:W3CDTF">2012-10-29T06:53:22Z</dcterms:created>
  <dcterms:modified xsi:type="dcterms:W3CDTF">2013-12-01T13:46:02Z</dcterms:modified>
</cp:coreProperties>
</file>