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8" r:id="rId3"/>
    <p:sldId id="272" r:id="rId4"/>
    <p:sldId id="273" r:id="rId5"/>
    <p:sldId id="274" r:id="rId6"/>
    <p:sldId id="275" r:id="rId7"/>
    <p:sldId id="27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27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wm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7000"/>
            <a:lum/>
          </a:blip>
          <a:srcRect/>
          <a:stretch>
            <a:fillRect t="-40000" b="-4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188474661"/>
              </p:ext>
            </p:extLst>
          </p:nvPr>
        </p:nvGraphicFramePr>
        <p:xfrm>
          <a:off x="611188" y="1463675"/>
          <a:ext cx="7921252" cy="4153240"/>
        </p:xfrm>
        <a:graphic>
          <a:graphicData uri="http://schemas.openxmlformats.org/drawingml/2006/table">
            <a:tbl>
              <a:tblPr/>
              <a:tblGrid>
                <a:gridCol w="2140652"/>
                <a:gridCol w="5780600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VY_3_INOVACE_NEJ50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NEJ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Obchod a služby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Žádost o zaměstnání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4 - gastronomie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24.9.2013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žádost o zaměstnání,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548680"/>
            <a:ext cx="57606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chemeClr val="tx2"/>
                </a:solidFill>
              </a:rPr>
              <a:t>DIGITÁLNÍ UČEBNÍ MATERIÁL</a:t>
            </a:r>
            <a:endParaRPr lang="cs-CZ" sz="3600" b="1" dirty="0">
              <a:solidFill>
                <a:schemeClr val="tx2"/>
              </a:solidFill>
            </a:endParaRPr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655389" y="5589240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Berlin Sans FB Demi" pitchFamily="34" charset="0"/>
                <a:cs typeface="Arabic Typesetting" pitchFamily="66" charset="-78"/>
              </a:rPr>
              <a:t>ARBEITSBEWERBUNG</a:t>
            </a:r>
            <a:endParaRPr lang="cs-CZ" sz="7200" b="1" dirty="0">
              <a:solidFill>
                <a:schemeClr val="tx2"/>
              </a:solidFill>
              <a:latin typeface="Berlin Sans FB Demi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2188839"/>
          </a:xfrm>
        </p:spPr>
        <p:txBody>
          <a:bodyPr>
            <a:normAutofit fontScale="85000" lnSpcReduction="20000"/>
          </a:bodyPr>
          <a:lstStyle/>
          <a:p>
            <a:pPr lvl="0" algn="ctr">
              <a:buNone/>
            </a:pPr>
            <a:r>
              <a:rPr lang="cs-CZ" b="1" u="sng" dirty="0" err="1" smtClean="0">
                <a:latin typeface="Baskerville Old Face" pitchFamily="18" charset="0"/>
              </a:rPr>
              <a:t>Definition</a:t>
            </a:r>
            <a:r>
              <a:rPr lang="cs-CZ" b="1" u="sng" dirty="0" smtClean="0">
                <a:latin typeface="Baskerville Old Face" pitchFamily="18" charset="0"/>
              </a:rPr>
              <a:t>:</a:t>
            </a:r>
          </a:p>
          <a:p>
            <a:pPr lvl="0" algn="ctr">
              <a:buNone/>
            </a:pPr>
            <a:endParaRPr lang="cs-CZ" b="1" dirty="0" smtClean="0">
              <a:latin typeface="Baskerville Old Face" pitchFamily="18" charset="0"/>
            </a:endParaRPr>
          </a:p>
          <a:p>
            <a:pPr lvl="0" algn="ctr">
              <a:buNone/>
            </a:pPr>
            <a:r>
              <a:rPr lang="cs-CZ" b="1" dirty="0" err="1" smtClean="0">
                <a:latin typeface="Baskerville Old Face" pitchFamily="18" charset="0"/>
              </a:rPr>
              <a:t>Arbeitsbewerbung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Dokument, </a:t>
            </a:r>
            <a:r>
              <a:rPr lang="cs-CZ" b="1" dirty="0" err="1" smtClean="0">
                <a:latin typeface="Baskerville Old Face" pitchFamily="18" charset="0"/>
              </a:rPr>
              <a:t>wodurch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Bittsteller</a:t>
            </a:r>
            <a:r>
              <a:rPr lang="cs-CZ" b="1" dirty="0" smtClean="0">
                <a:latin typeface="Baskerville Old Face" pitchFamily="18" charset="0"/>
              </a:rPr>
              <a:t> um </a:t>
            </a:r>
            <a:r>
              <a:rPr lang="cs-CZ" b="1" dirty="0" err="1" smtClean="0">
                <a:latin typeface="Baskerville Old Face" pitchFamily="18" charset="0"/>
              </a:rPr>
              <a:t>einen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Arbeitsplatz</a:t>
            </a:r>
            <a:r>
              <a:rPr lang="cs-CZ" b="1" dirty="0" smtClean="0">
                <a:latin typeface="Baskerville Old Face" pitchFamily="18" charset="0"/>
              </a:rPr>
              <a:t>  </a:t>
            </a:r>
            <a:r>
              <a:rPr lang="cs-CZ" b="1" dirty="0" err="1" smtClean="0">
                <a:latin typeface="Baskerville Old Face" pitchFamily="18" charset="0"/>
              </a:rPr>
              <a:t>fördert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endParaRPr lang="cs-CZ" dirty="0"/>
          </a:p>
        </p:txBody>
      </p:sp>
      <p:pic>
        <p:nvPicPr>
          <p:cNvPr id="1028" name="Picture 4" descr="C:\Users\SŠGaS05\AppData\Local\Microsoft\Windows\Temporary Internet Files\Content.IE5\C2VAK55F\MP90042214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3429000"/>
            <a:ext cx="4644008" cy="3087539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Berlin Sans FB Demi" pitchFamily="34" charset="0"/>
                <a:cs typeface="Arabic Typesetting" pitchFamily="66" charset="-78"/>
              </a:rPr>
              <a:t>ARBEITSBEWERBUNG</a:t>
            </a:r>
            <a:endParaRPr lang="cs-CZ" sz="7200" b="1" dirty="0">
              <a:solidFill>
                <a:schemeClr val="tx2"/>
              </a:solidFill>
              <a:latin typeface="Berlin Sans FB Demi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4608512" cy="4997152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>
                <a:latin typeface="Baskerville Old Face" pitchFamily="18" charset="0"/>
              </a:rPr>
              <a:t>Es </a:t>
            </a:r>
            <a:r>
              <a:rPr lang="cs-CZ" b="1" dirty="0" err="1" smtClean="0">
                <a:latin typeface="Baskerville Old Face" pitchFamily="18" charset="0"/>
              </a:rPr>
              <a:t>gibt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keine</a:t>
            </a:r>
            <a:r>
              <a:rPr lang="cs-CZ" b="1" dirty="0" smtClean="0">
                <a:latin typeface="Baskerville Old Face" pitchFamily="18" charset="0"/>
              </a:rPr>
              <a:t> feste </a:t>
            </a:r>
            <a:r>
              <a:rPr lang="cs-CZ" b="1" dirty="0" err="1" smtClean="0">
                <a:latin typeface="Baskerville Old Face" pitchFamily="18" charset="0"/>
              </a:rPr>
              <a:t>Regeln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wie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Arbeitsbewerbung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aussehen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smtClean="0">
                <a:latin typeface="Baskerville Old Face" pitchFamily="18" charset="0"/>
              </a:rPr>
              <a:t>Es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aber</a:t>
            </a:r>
            <a:r>
              <a:rPr lang="cs-CZ" b="1" dirty="0" smtClean="0">
                <a:latin typeface="Baskerville Old Face" pitchFamily="18" charset="0"/>
              </a:rPr>
              <a:t> klar, </a:t>
            </a:r>
            <a:r>
              <a:rPr lang="cs-CZ" b="1" dirty="0" err="1" smtClean="0">
                <a:latin typeface="Baskerville Old Face" pitchFamily="18" charset="0"/>
              </a:rPr>
              <a:t>dass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dieses</a:t>
            </a:r>
            <a:r>
              <a:rPr lang="cs-CZ" b="1" dirty="0" smtClean="0">
                <a:latin typeface="Baskerville Old Face" pitchFamily="18" charset="0"/>
              </a:rPr>
              <a:t> Dokument </a:t>
            </a:r>
            <a:r>
              <a:rPr lang="cs-CZ" b="1" dirty="0" err="1" smtClean="0">
                <a:latin typeface="Baskerville Old Face" pitchFamily="18" charset="0"/>
              </a:rPr>
              <a:t>kein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Brief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für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unsere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Freunde</a:t>
            </a:r>
            <a:r>
              <a:rPr lang="cs-CZ" b="1" dirty="0" smtClean="0">
                <a:latin typeface="Baskerville Old Face" pitchFamily="18" charset="0"/>
              </a:rPr>
              <a:t>, den </a:t>
            </a:r>
            <a:r>
              <a:rPr lang="cs-CZ" b="1" dirty="0" err="1" smtClean="0">
                <a:latin typeface="Baskerville Old Face" pitchFamily="18" charset="0"/>
              </a:rPr>
              <a:t>wir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Urlaub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schreiben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. Die </a:t>
            </a:r>
            <a:r>
              <a:rPr lang="cs-CZ" b="1" dirty="0" err="1" smtClean="0">
                <a:latin typeface="Baskerville Old Face" pitchFamily="18" charset="0"/>
              </a:rPr>
              <a:t>Bewerbung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formal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endParaRPr lang="cs-CZ" dirty="0"/>
          </a:p>
        </p:txBody>
      </p:sp>
      <p:pic>
        <p:nvPicPr>
          <p:cNvPr id="5122" name="Picture 2" descr="C:\Users\SŠGaS05\AppData\Local\Microsoft\Windows\Temporary Internet Files\Content.IE5\1DPSQPX2\MC9003565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7" y="1916832"/>
            <a:ext cx="2985535" cy="381642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Berlin Sans FB Demi" pitchFamily="34" charset="0"/>
                <a:cs typeface="Arabic Typesetting" pitchFamily="66" charset="-78"/>
              </a:rPr>
              <a:t>ARBEITSBEWERBUNG</a:t>
            </a:r>
            <a:endParaRPr lang="cs-CZ" sz="7200" b="1" dirty="0">
              <a:solidFill>
                <a:schemeClr val="tx2"/>
              </a:solidFill>
              <a:latin typeface="Berlin Sans FB Demi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1556792"/>
            <a:ext cx="4608512" cy="4997152"/>
          </a:xfrm>
        </p:spPr>
        <p:txBody>
          <a:bodyPr>
            <a:normAutofit fontScale="92500"/>
          </a:bodyPr>
          <a:lstStyle/>
          <a:p>
            <a:r>
              <a:rPr lang="cs-CZ" b="1" dirty="0" smtClean="0">
                <a:latin typeface="Baskerville Old Face" pitchFamily="18" charset="0"/>
              </a:rPr>
              <a:t>In </a:t>
            </a:r>
            <a:r>
              <a:rPr lang="cs-CZ" b="1" dirty="0" err="1" smtClean="0">
                <a:latin typeface="Baskerville Old Face" pitchFamily="18" charset="0"/>
              </a:rPr>
              <a:t>solchem</a:t>
            </a:r>
            <a:r>
              <a:rPr lang="cs-CZ" b="1" dirty="0" smtClean="0">
                <a:latin typeface="Baskerville Old Face" pitchFamily="18" charset="0"/>
              </a:rPr>
              <a:t> Dokument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man klar </a:t>
            </a:r>
            <a:r>
              <a:rPr lang="cs-CZ" b="1" dirty="0" err="1" smtClean="0">
                <a:latin typeface="Baskerville Old Face" pitchFamily="18" charset="0"/>
              </a:rPr>
              <a:t>beschreiben</a:t>
            </a:r>
            <a:r>
              <a:rPr lang="cs-CZ" b="1" dirty="0" smtClean="0">
                <a:latin typeface="Baskerville Old Face" pitchFamily="18" charset="0"/>
              </a:rPr>
              <a:t>, </a:t>
            </a:r>
            <a:r>
              <a:rPr lang="cs-CZ" b="1" dirty="0" err="1" smtClean="0">
                <a:latin typeface="Baskerville Old Face" pitchFamily="18" charset="0"/>
              </a:rPr>
              <a:t>worum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bittet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Was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für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Arbeitsposition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will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eigentlich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besetzen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Bestandteil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Bewerbung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natürlich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Lebenslauf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sein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endParaRPr lang="cs-CZ" dirty="0"/>
          </a:p>
        </p:txBody>
      </p:sp>
      <p:pic>
        <p:nvPicPr>
          <p:cNvPr id="6146" name="Picture 2" descr="C:\Users\SŠGaS05\AppData\Local\Microsoft\Windows\Temporary Internet Files\Content.IE5\U20BGNNH\dglxasset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276872"/>
            <a:ext cx="2952328" cy="2952328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Berlin Sans FB Demi" pitchFamily="34" charset="0"/>
                <a:cs typeface="Arabic Typesetting" pitchFamily="66" charset="-78"/>
              </a:rPr>
              <a:t>ARBEITSBEWERBUNG</a:t>
            </a:r>
            <a:endParaRPr lang="cs-CZ" sz="7200" b="1" dirty="0">
              <a:solidFill>
                <a:schemeClr val="tx2"/>
              </a:solidFill>
              <a:latin typeface="Berlin Sans FB Demi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4608512" cy="4637112"/>
          </a:xfrm>
        </p:spPr>
        <p:txBody>
          <a:bodyPr>
            <a:normAutofit fontScale="85000" lnSpcReduction="10000"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wichtiges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Teil</a:t>
            </a:r>
            <a:r>
              <a:rPr lang="cs-CZ" b="1" dirty="0" smtClean="0">
                <a:latin typeface="Baskerville Old Face" pitchFamily="18" charset="0"/>
              </a:rPr>
              <a:t> der </a:t>
            </a:r>
            <a:r>
              <a:rPr lang="cs-CZ" b="1" dirty="0" err="1" smtClean="0">
                <a:latin typeface="Baskerville Old Face" pitchFamily="18" charset="0"/>
              </a:rPr>
              <a:t>Arbeitsbewerbung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ist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Motivationsbrief</a:t>
            </a:r>
            <a:r>
              <a:rPr lang="cs-CZ" b="1" dirty="0" smtClean="0">
                <a:latin typeface="Baskerville Old Face" pitchFamily="18" charset="0"/>
              </a:rPr>
              <a:t>. </a:t>
            </a:r>
          </a:p>
          <a:p>
            <a:r>
              <a:rPr lang="cs-CZ" b="1" dirty="0" err="1" smtClean="0">
                <a:latin typeface="Baskerville Old Face" pitchFamily="18" charset="0"/>
              </a:rPr>
              <a:t>Sehr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oft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sind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hier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auch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Lohnansprüche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angegeben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err="1" smtClean="0">
                <a:latin typeface="Baskerville Old Face" pitchFamily="18" charset="0"/>
              </a:rPr>
              <a:t>Trotzt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allen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erförderten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Daten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sollte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Arbeitsbewerbung</a:t>
            </a:r>
            <a:r>
              <a:rPr lang="cs-CZ" b="1" dirty="0" smtClean="0">
                <a:latin typeface="Baskerville Old Face" pitchFamily="18" charset="0"/>
              </a:rPr>
              <a:t>  kurz </a:t>
            </a:r>
            <a:r>
              <a:rPr lang="cs-CZ" b="1" dirty="0" err="1" smtClean="0">
                <a:latin typeface="Baskerville Old Face" pitchFamily="18" charset="0"/>
              </a:rPr>
              <a:t>sein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r>
              <a:rPr lang="cs-CZ" b="1" dirty="0" smtClean="0">
                <a:latin typeface="Baskerville Old Face" pitchFamily="18" charset="0"/>
              </a:rPr>
              <a:t>Man </a:t>
            </a:r>
            <a:r>
              <a:rPr lang="cs-CZ" b="1" dirty="0" err="1" smtClean="0">
                <a:latin typeface="Baskerville Old Face" pitchFamily="18" charset="0"/>
              </a:rPr>
              <a:t>darf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nicht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die</a:t>
            </a:r>
            <a:r>
              <a:rPr lang="cs-CZ" b="1" dirty="0" smtClean="0">
                <a:latin typeface="Baskerville Old Face" pitchFamily="18" charset="0"/>
              </a:rPr>
              <a:t> Kontakte </a:t>
            </a:r>
            <a:r>
              <a:rPr lang="cs-CZ" b="1" dirty="0" err="1" smtClean="0">
                <a:latin typeface="Baskerville Old Face" pitchFamily="18" charset="0"/>
              </a:rPr>
              <a:t>vergessen</a:t>
            </a:r>
            <a:r>
              <a:rPr lang="cs-CZ" b="1" dirty="0" smtClean="0">
                <a:latin typeface="Baskerville Old Face" pitchFamily="18" charset="0"/>
              </a:rPr>
              <a:t>.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endParaRPr lang="cs-CZ" dirty="0"/>
          </a:p>
        </p:txBody>
      </p:sp>
      <p:pic>
        <p:nvPicPr>
          <p:cNvPr id="7170" name="Picture 2" descr="C:\Users\SŠGaS05\AppData\Local\Microsoft\Windows\Temporary Internet Files\Content.IE5\ZOXRL00O\MM90035677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6096" y="2564904"/>
            <a:ext cx="3049839" cy="273630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tx2"/>
                </a:solidFill>
                <a:latin typeface="Berlin Sans FB Demi" pitchFamily="34" charset="0"/>
                <a:cs typeface="Arabic Typesetting" pitchFamily="66" charset="-78"/>
              </a:rPr>
              <a:t>ARBEITSBEWERBUNG</a:t>
            </a:r>
            <a:endParaRPr lang="cs-CZ" sz="7200" b="1" dirty="0">
              <a:solidFill>
                <a:schemeClr val="tx2"/>
              </a:solidFill>
              <a:latin typeface="Berlin Sans FB Demi" pitchFamily="34" charset="0"/>
              <a:cs typeface="Arabic Typesetting" pitchFamily="66" charset="-7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352928" cy="2088232"/>
          </a:xfrm>
        </p:spPr>
        <p:txBody>
          <a:bodyPr>
            <a:normAutofit lnSpcReduction="10000"/>
          </a:bodyPr>
          <a:lstStyle/>
          <a:p>
            <a:r>
              <a:rPr lang="cs-CZ" b="1" dirty="0" err="1" smtClean="0">
                <a:latin typeface="Baskerville Old Face" pitchFamily="18" charset="0"/>
              </a:rPr>
              <a:t>Deine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Aufgabe</a:t>
            </a:r>
            <a:r>
              <a:rPr lang="cs-CZ" b="1" dirty="0" smtClean="0">
                <a:latin typeface="Baskerville Old Face" pitchFamily="18" charset="0"/>
              </a:rPr>
              <a:t>:</a:t>
            </a:r>
          </a:p>
          <a:p>
            <a:pPr>
              <a:buNone/>
            </a:pPr>
            <a:r>
              <a:rPr lang="cs-CZ" b="1" dirty="0" smtClean="0">
                <a:latin typeface="Baskerville Old Face" pitchFamily="18" charset="0"/>
              </a:rPr>
              <a:t>Stelle </a:t>
            </a:r>
            <a:r>
              <a:rPr lang="cs-CZ" b="1" dirty="0" err="1" smtClean="0">
                <a:latin typeface="Baskerville Old Face" pitchFamily="18" charset="0"/>
              </a:rPr>
              <a:t>dir</a:t>
            </a:r>
            <a:r>
              <a:rPr lang="cs-CZ" b="1" dirty="0" smtClean="0">
                <a:latin typeface="Baskerville Old Face" pitchFamily="18" charset="0"/>
              </a:rPr>
              <a:t> vor, </a:t>
            </a:r>
            <a:r>
              <a:rPr lang="cs-CZ" b="1" dirty="0" err="1" smtClean="0">
                <a:latin typeface="Baskerville Old Face" pitchFamily="18" charset="0"/>
              </a:rPr>
              <a:t>dass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du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suchst</a:t>
            </a:r>
            <a:r>
              <a:rPr lang="cs-CZ" b="1" dirty="0" smtClean="0">
                <a:latin typeface="Baskerville Old Face" pitchFamily="18" charset="0"/>
              </a:rPr>
              <a:t>. </a:t>
            </a:r>
            <a:r>
              <a:rPr lang="cs-CZ" b="1" dirty="0" err="1" smtClean="0">
                <a:latin typeface="Baskerville Old Face" pitchFamily="18" charset="0"/>
              </a:rPr>
              <a:t>Schreib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Arbeitsbewerbbrief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an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eine</a:t>
            </a:r>
            <a:r>
              <a:rPr lang="cs-CZ" b="1" dirty="0" smtClean="0">
                <a:latin typeface="Baskerville Old Face" pitchFamily="18" charset="0"/>
              </a:rPr>
              <a:t> </a:t>
            </a:r>
            <a:r>
              <a:rPr lang="cs-CZ" b="1" dirty="0" err="1" smtClean="0">
                <a:latin typeface="Baskerville Old Face" pitchFamily="18" charset="0"/>
              </a:rPr>
              <a:t>fiktive</a:t>
            </a:r>
            <a:r>
              <a:rPr lang="cs-CZ" b="1" dirty="0" smtClean="0">
                <a:latin typeface="Baskerville Old Face" pitchFamily="18" charset="0"/>
              </a:rPr>
              <a:t> Firma.</a:t>
            </a:r>
          </a:p>
          <a:p>
            <a:pPr lvl="0" algn="ctr">
              <a:buNone/>
            </a:pPr>
            <a:r>
              <a:rPr lang="cs-CZ" b="1" dirty="0" smtClean="0">
                <a:latin typeface="Baskerville Old Face" pitchFamily="18" charset="0"/>
                <a:cs typeface="Arial" charset="0"/>
              </a:rPr>
              <a:t> </a:t>
            </a:r>
            <a:endParaRPr lang="cs-CZ" dirty="0"/>
          </a:p>
        </p:txBody>
      </p:sp>
      <p:pic>
        <p:nvPicPr>
          <p:cNvPr id="8194" name="Picture 2" descr="C:\Users\SŠGaS05\AppData\Local\Microsoft\Windows\Temporary Internet Files\Content.IE5\C2VAK55F\dglxasset[1].aspx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3645023"/>
            <a:ext cx="2736304" cy="262346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2"/>
                </a:solidFill>
              </a:rPr>
              <a:t>Zdroje:</a:t>
            </a:r>
            <a:endParaRPr lang="cs-CZ" sz="5400" b="1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Obrázky: Galerie Klipart</a:t>
            </a:r>
          </a:p>
          <a:p>
            <a:r>
              <a:rPr lang="cs-CZ" smtClean="0"/>
              <a:t>Vlastní tvorba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423</TotalTime>
  <Words>235</Words>
  <Application>Microsoft Office PowerPoint</Application>
  <PresentationFormat>Předvádění na obrazovce (4:3)</PresentationFormat>
  <Paragraphs>49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Snímek 1</vt:lpstr>
      <vt:lpstr>ARBEITSBEWERBUNG</vt:lpstr>
      <vt:lpstr>ARBEITSBEWERBUNG</vt:lpstr>
      <vt:lpstr>ARBEITSBEWERBUNG</vt:lpstr>
      <vt:lpstr>ARBEITSBEWERBUNG</vt:lpstr>
      <vt:lpstr>ARBEITSBEWERBUNG</vt:lpstr>
      <vt:lpstr>Zdroje:</vt:lpstr>
    </vt:vector>
  </TitlesOfParts>
  <Company>SŠGaS Most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Luda</cp:lastModifiedBy>
  <cp:revision>70</cp:revision>
  <dcterms:created xsi:type="dcterms:W3CDTF">2012-10-29T06:53:22Z</dcterms:created>
  <dcterms:modified xsi:type="dcterms:W3CDTF">2013-12-01T13:53:59Z</dcterms:modified>
</cp:coreProperties>
</file>