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1" r:id="rId5"/>
    <p:sldId id="262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43828330"/>
              </p:ext>
            </p:extLst>
          </p:nvPr>
        </p:nvGraphicFramePr>
        <p:xfrm>
          <a:off x="611188" y="980728"/>
          <a:ext cx="7921252" cy="4636187"/>
        </p:xfrm>
        <a:graphic>
          <a:graphicData uri="http://schemas.openxmlformats.org/drawingml/2006/table">
            <a:tbl>
              <a:tblPr/>
              <a:tblGrid>
                <a:gridCol w="2140652"/>
                <a:gridCol w="5780600"/>
              </a:tblGrid>
              <a:tr h="558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28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VY_3_INOVACE_NEJ53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4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Masmédia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4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4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12.6.2013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5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masmédia,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DIGITÁLNÍ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UČEBNÍ MATERIÁL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Massenmedien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Definition</a:t>
            </a:r>
            <a:r>
              <a:rPr lang="cs-CZ" b="1" dirty="0" smtClean="0"/>
              <a:t>:	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Massenmedien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				</a:t>
            </a:r>
            <a:r>
              <a:rPr lang="cs-CZ" b="1" dirty="0" err="1" smtClean="0"/>
              <a:t>eigentlich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Technologien</a:t>
            </a:r>
            <a:r>
              <a:rPr lang="cs-CZ" b="1" dirty="0" smtClean="0"/>
              <a:t>, </a:t>
            </a:r>
            <a:r>
              <a:rPr lang="cs-CZ" b="1" dirty="0" err="1" smtClean="0"/>
              <a:t>die</a:t>
            </a:r>
            <a:r>
              <a:rPr lang="cs-CZ" b="1" dirty="0" smtClean="0"/>
              <a:t> 			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grosse</a:t>
            </a:r>
            <a:r>
              <a:rPr lang="cs-CZ" b="1" dirty="0" smtClean="0"/>
              <a:t> </a:t>
            </a:r>
            <a:r>
              <a:rPr lang="cs-CZ" b="1" dirty="0" err="1" smtClean="0"/>
              <a:t>Menge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Personen</a:t>
            </a:r>
            <a:r>
              <a:rPr lang="cs-CZ" b="1" dirty="0" smtClean="0"/>
              <a:t> 			</a:t>
            </a:r>
            <a:r>
              <a:rPr lang="cs-CZ" b="1" dirty="0" err="1" smtClean="0"/>
              <a:t>ansprechen</a:t>
            </a:r>
            <a:r>
              <a:rPr lang="cs-CZ" b="1" dirty="0" smtClean="0"/>
              <a:t>. 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				</a:t>
            </a:r>
            <a:r>
              <a:rPr lang="cs-CZ" b="1" dirty="0" err="1" smtClean="0"/>
              <a:t>heutigen</a:t>
            </a:r>
            <a:r>
              <a:rPr lang="cs-CZ" b="1" dirty="0" smtClean="0"/>
              <a:t> </a:t>
            </a:r>
            <a:r>
              <a:rPr lang="cs-CZ" b="1" dirty="0" err="1" smtClean="0"/>
              <a:t>Medien</a:t>
            </a:r>
            <a:r>
              <a:rPr lang="cs-CZ" b="1" dirty="0" smtClean="0"/>
              <a:t> in </a:t>
            </a:r>
            <a:r>
              <a:rPr lang="cs-CZ" b="1" dirty="0" err="1" smtClean="0"/>
              <a:t>zwei</a:t>
            </a:r>
            <a:r>
              <a:rPr lang="cs-CZ" b="1" dirty="0" smtClean="0"/>
              <a:t> 				</a:t>
            </a:r>
            <a:r>
              <a:rPr lang="cs-CZ" b="1" dirty="0" err="1" smtClean="0"/>
              <a:t>Kategorien</a:t>
            </a:r>
            <a:r>
              <a:rPr lang="cs-CZ" b="1" dirty="0" smtClean="0"/>
              <a:t> </a:t>
            </a:r>
            <a:r>
              <a:rPr lang="cs-CZ" b="1" dirty="0" err="1" smtClean="0"/>
              <a:t>verteilen</a:t>
            </a:r>
            <a:r>
              <a:rPr lang="cs-CZ" b="1" dirty="0" smtClean="0"/>
              <a:t>:  				</a:t>
            </a:r>
          </a:p>
          <a:p>
            <a:r>
              <a:rPr lang="cs-CZ" sz="4800" b="1" dirty="0" err="1" smtClean="0"/>
              <a:t>Elektronische</a:t>
            </a:r>
            <a:r>
              <a:rPr lang="cs-CZ" sz="4800" b="1" dirty="0" smtClean="0"/>
              <a:t>  </a:t>
            </a:r>
          </a:p>
          <a:p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</a:p>
          <a:p>
            <a:r>
              <a:rPr lang="cs-CZ" sz="4800" b="1" dirty="0" err="1" smtClean="0"/>
              <a:t>gedruckte</a:t>
            </a:r>
            <a:endParaRPr lang="cs-CZ" sz="4800" b="1" dirty="0" smtClean="0"/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6" name="Picture 2" descr="C:\Users\Luda\AppData\Local\Microsoft\Windows\Temporary Internet Files\Content.IE5\AEYKM8BL\MC9002920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149080"/>
            <a:ext cx="2242790" cy="19526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ELEKTRONISCHE MEDIEN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Beispiele</a:t>
            </a:r>
            <a:r>
              <a:rPr lang="cs-CZ" dirty="0" smtClean="0"/>
              <a:t> der el. </a:t>
            </a:r>
            <a:r>
              <a:rPr lang="cs-CZ" dirty="0" err="1" smtClean="0"/>
              <a:t>Medien</a:t>
            </a:r>
            <a:r>
              <a:rPr lang="cs-CZ" dirty="0" smtClean="0"/>
              <a:t>:</a:t>
            </a:r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 rot="1641184">
            <a:off x="2091467" y="2393232"/>
            <a:ext cx="1829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R</a:t>
            </a:r>
            <a:r>
              <a:rPr lang="cs-CZ" sz="5400" b="1" cap="none" spc="0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adio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20295602">
            <a:off x="2947035" y="2967335"/>
            <a:ext cx="32499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W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ebseiten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992626">
            <a:off x="5321683" y="3912031"/>
            <a:ext cx="35846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FERNSEHEN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19696815">
            <a:off x="6900487" y="2407424"/>
            <a:ext cx="14045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F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ilm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 rot="20217533">
            <a:off x="693742" y="5073701"/>
            <a:ext cx="55708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eingespielte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Musik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0330" y="4149080"/>
            <a:ext cx="2516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I</a:t>
            </a:r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nternet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 rot="1968862">
            <a:off x="5564415" y="5182150"/>
            <a:ext cx="1443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Bl</a:t>
            </a:r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og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 rot="21084217">
            <a:off x="235947" y="3231042"/>
            <a:ext cx="22381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e-mail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GEDRUCKTE MEDIEN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err="1" smtClean="0"/>
              <a:t>Beispiele</a:t>
            </a:r>
            <a:r>
              <a:rPr lang="cs-CZ" dirty="0" smtClean="0"/>
              <a:t> – </a:t>
            </a:r>
            <a:r>
              <a:rPr lang="cs-CZ" dirty="0" err="1" smtClean="0"/>
              <a:t>gedruckte</a:t>
            </a:r>
            <a:r>
              <a:rPr lang="cs-CZ" dirty="0" smtClean="0"/>
              <a:t> </a:t>
            </a:r>
            <a:r>
              <a:rPr lang="cs-CZ" dirty="0" err="1" smtClean="0"/>
              <a:t>Medien</a:t>
            </a:r>
            <a:r>
              <a:rPr lang="cs-CZ" dirty="0" smtClean="0"/>
              <a:t>:</a:t>
            </a:r>
          </a:p>
          <a:p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 rot="1641184">
            <a:off x="1085280" y="3141739"/>
            <a:ext cx="3048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Zeitungen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2097934">
            <a:off x="5559715" y="4960771"/>
            <a:ext cx="300334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Bücher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 rot="19696815">
            <a:off x="4677556" y="2901981"/>
            <a:ext cx="34182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Zeitschrifte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20217533">
            <a:off x="1825017" y="5073701"/>
            <a:ext cx="33083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Flugblätter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GEDRUCKTE MEDIEN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err="1" smtClean="0"/>
              <a:t>Beispiele</a:t>
            </a:r>
            <a:r>
              <a:rPr lang="cs-CZ" dirty="0" smtClean="0"/>
              <a:t> – </a:t>
            </a:r>
            <a:r>
              <a:rPr lang="cs-CZ" dirty="0" err="1" smtClean="0"/>
              <a:t>gedruckte</a:t>
            </a:r>
            <a:r>
              <a:rPr lang="cs-CZ" dirty="0" smtClean="0"/>
              <a:t> </a:t>
            </a:r>
            <a:r>
              <a:rPr lang="cs-CZ" dirty="0" err="1" smtClean="0"/>
              <a:t>Aussenmedien</a:t>
            </a:r>
            <a:r>
              <a:rPr lang="cs-CZ" dirty="0" smtClean="0"/>
              <a:t>:</a:t>
            </a:r>
          </a:p>
          <a:p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 rot="20295959">
            <a:off x="576766" y="2724690"/>
            <a:ext cx="3762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BILLBOARDS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306854">
            <a:off x="5466406" y="2809166"/>
            <a:ext cx="23029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Plakate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 rot="21084217">
            <a:off x="1750866" y="4071416"/>
            <a:ext cx="26388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ZEICHEN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 rot="20010525">
            <a:off x="3252072" y="4788472"/>
            <a:ext cx="4375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FLUGSCHRIFTE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Kontrollfragen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1600" dirty="0" smtClean="0"/>
              <a:t>Die </a:t>
            </a:r>
            <a:r>
              <a:rPr lang="cs-CZ" sz="1600" dirty="0" err="1" smtClean="0"/>
              <a:t>Medien</a:t>
            </a:r>
            <a:r>
              <a:rPr lang="cs-CZ" sz="1600" dirty="0" smtClean="0"/>
              <a:t> </a:t>
            </a:r>
            <a:r>
              <a:rPr lang="cs-CZ" sz="1600" dirty="0" err="1" smtClean="0"/>
              <a:t>können</a:t>
            </a:r>
            <a:endParaRPr lang="cs-CZ" sz="1600" dirty="0" smtClean="0"/>
          </a:p>
          <a:p>
            <a:pPr marL="514350" indent="-514350">
              <a:buAutoNum type="alphaLcParenR"/>
            </a:pP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Die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Tiere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ansprechen</a:t>
            </a:r>
            <a:r>
              <a:rPr lang="cs-CZ" sz="1600" dirty="0" smtClean="0"/>
              <a:t>		</a:t>
            </a:r>
          </a:p>
          <a:p>
            <a:pPr marL="514350" indent="-514350">
              <a:buAutoNum type="alphaLcParenR"/>
            </a:pPr>
            <a:r>
              <a:rPr lang="cs-CZ" sz="1600" dirty="0" smtClean="0">
                <a:hlinkClick r:id="" action="ppaction://noaction">
                  <a:snd r:embed="rId3" name="applause.wav"/>
                </a:hlinkClick>
              </a:rPr>
              <a:t>Die </a:t>
            </a:r>
            <a:r>
              <a:rPr lang="cs-CZ" sz="1600" dirty="0" err="1" smtClean="0">
                <a:hlinkClick r:id="" action="ppaction://noaction">
                  <a:snd r:embed="rId3" name="applause.wav"/>
                </a:hlinkClick>
              </a:rPr>
              <a:t>Informationens</a:t>
            </a:r>
            <a:r>
              <a:rPr lang="cs-CZ" sz="1600" dirty="0" smtClean="0"/>
              <a:t> </a:t>
            </a:r>
            <a:r>
              <a:rPr lang="cs-CZ" sz="1600" dirty="0" err="1" smtClean="0"/>
              <a:t>verbreiten</a:t>
            </a:r>
            <a:r>
              <a:rPr lang="cs-CZ" sz="1600" dirty="0" smtClean="0"/>
              <a:t>	</a:t>
            </a:r>
          </a:p>
          <a:p>
            <a:pPr marL="514350" indent="-514350">
              <a:buAutoNum type="alphaLcParenR"/>
            </a:pP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nichts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tun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err="1" smtClean="0"/>
              <a:t>Unter</a:t>
            </a:r>
            <a:r>
              <a:rPr lang="cs-CZ" sz="1600" dirty="0" smtClean="0"/>
              <a:t> </a:t>
            </a:r>
            <a:r>
              <a:rPr lang="cs-CZ" sz="1600" dirty="0" err="1" smtClean="0"/>
              <a:t>gedruckte</a:t>
            </a:r>
            <a:r>
              <a:rPr lang="cs-CZ" sz="1600" dirty="0" smtClean="0"/>
              <a:t> </a:t>
            </a:r>
            <a:r>
              <a:rPr lang="cs-CZ" sz="1600" dirty="0" err="1" smtClean="0"/>
              <a:t>Medien</a:t>
            </a:r>
            <a:r>
              <a:rPr lang="cs-CZ" sz="1600" dirty="0" smtClean="0"/>
              <a:t> </a:t>
            </a:r>
            <a:r>
              <a:rPr lang="cs-CZ" sz="1600" dirty="0" err="1" smtClean="0"/>
              <a:t>gehören</a:t>
            </a:r>
            <a:r>
              <a:rPr lang="cs-CZ" sz="1600" dirty="0" smtClean="0"/>
              <a:t> </a:t>
            </a:r>
            <a:r>
              <a:rPr lang="cs-CZ" sz="1600" dirty="0" err="1" smtClean="0"/>
              <a:t>nicht</a:t>
            </a:r>
            <a:r>
              <a:rPr lang="cs-CZ" sz="1600" dirty="0" smtClean="0"/>
              <a:t> </a:t>
            </a:r>
          </a:p>
          <a:p>
            <a:pPr>
              <a:buFont typeface="Arial" pitchFamily="34" charset="0"/>
              <a:buAutoNum type="alphaLcParenR"/>
            </a:pP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Die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Zeitungen</a:t>
            </a:r>
            <a:endParaRPr lang="cs-CZ" sz="1600" dirty="0" smtClean="0"/>
          </a:p>
          <a:p>
            <a:pPr>
              <a:buAutoNum type="alphaLcParenR"/>
            </a:pP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Plakate</a:t>
            </a:r>
            <a:endParaRPr lang="cs-CZ" sz="1600" dirty="0" smtClean="0"/>
          </a:p>
          <a:p>
            <a:pPr>
              <a:buAutoNum type="alphaLcParenR"/>
            </a:pPr>
            <a:r>
              <a:rPr lang="cs-CZ" sz="1600" dirty="0" err="1" smtClean="0">
                <a:hlinkClick r:id="" action="ppaction://noaction">
                  <a:snd r:embed="rId3" name="applause.wav"/>
                </a:hlinkClick>
              </a:rPr>
              <a:t>Webseiten</a:t>
            </a:r>
            <a:endParaRPr lang="cs-CZ" sz="1600" dirty="0" smtClean="0"/>
          </a:p>
          <a:p>
            <a:pPr>
              <a:buAutoNum type="alphaLcParenR"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Die </a:t>
            </a:r>
            <a:r>
              <a:rPr lang="cs-CZ" sz="1600" dirty="0" err="1" smtClean="0"/>
              <a:t>Massenmedien</a:t>
            </a:r>
            <a:endParaRPr lang="cs-CZ" sz="1600" dirty="0" smtClean="0"/>
          </a:p>
          <a:p>
            <a:pPr>
              <a:buFont typeface="Arial" pitchFamily="34" charset="0"/>
              <a:buAutoNum type="alphaLcParenR"/>
            </a:pP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Wachsen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auf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dem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Feld</a:t>
            </a:r>
            <a:endParaRPr lang="cs-CZ" sz="1600" dirty="0"/>
          </a:p>
          <a:p>
            <a:pPr>
              <a:buAutoNum type="alphaLcParenR"/>
            </a:pPr>
            <a:r>
              <a:rPr lang="cs-CZ" sz="1600" dirty="0" err="1" smtClean="0">
                <a:hlinkClick r:id="" action="ppaction://noaction">
                  <a:snd r:embed="rId3" name="applause.wav"/>
                </a:hlinkClick>
              </a:rPr>
              <a:t>Sind</a:t>
            </a:r>
            <a:r>
              <a:rPr lang="cs-CZ" sz="1600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3" name="applause.wav"/>
                </a:hlinkClick>
              </a:rPr>
              <a:t>elektronisch</a:t>
            </a:r>
            <a:r>
              <a:rPr lang="cs-CZ" sz="1600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3" name="applause.wav"/>
                </a:hlinkClick>
              </a:rPr>
              <a:t>verbreitet</a:t>
            </a:r>
            <a:endParaRPr lang="cs-CZ" sz="1600" dirty="0" smtClean="0"/>
          </a:p>
          <a:p>
            <a:pPr>
              <a:buAutoNum type="alphaLcParenR"/>
            </a:pP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Können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wie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das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Gemüse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gekocht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sein</a:t>
            </a:r>
            <a:endParaRPr lang="cs-CZ" sz="1600" dirty="0" smtClean="0"/>
          </a:p>
          <a:p>
            <a:pPr>
              <a:buAutoNum type="alphaLcParenR"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Die </a:t>
            </a:r>
            <a:r>
              <a:rPr lang="cs-CZ" sz="1600" dirty="0" err="1" smtClean="0"/>
              <a:t>Medien</a:t>
            </a:r>
            <a:r>
              <a:rPr lang="cs-CZ" sz="1600" dirty="0" smtClean="0"/>
              <a:t> </a:t>
            </a:r>
            <a:r>
              <a:rPr lang="cs-CZ" sz="1600" dirty="0" err="1" smtClean="0"/>
              <a:t>kann</a:t>
            </a:r>
            <a:r>
              <a:rPr lang="cs-CZ" sz="1600" dirty="0" smtClean="0"/>
              <a:t> man</a:t>
            </a:r>
          </a:p>
          <a:p>
            <a:pPr>
              <a:buFont typeface="Arial" pitchFamily="34" charset="0"/>
              <a:buAutoNum type="alphaLcParenR"/>
            </a:pP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Nur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zweimal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täglich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nutzen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endParaRPr lang="cs-CZ" sz="1600" dirty="0"/>
          </a:p>
          <a:p>
            <a:pPr>
              <a:buAutoNum type="alphaLcParenR"/>
            </a:pP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Nur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im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 Kino 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sehen</a:t>
            </a:r>
            <a:r>
              <a:rPr lang="cs-CZ" sz="1600" dirty="0" smtClean="0">
                <a:hlinkClick r:id="" action="ppaction://noaction">
                  <a:snd r:embed="rId2" name="explode.wav"/>
                </a:hlinkClick>
              </a:rPr>
              <a:t>/</a:t>
            </a:r>
            <a:r>
              <a:rPr lang="cs-CZ" sz="1600" dirty="0" err="1" smtClean="0">
                <a:hlinkClick r:id="" action="ppaction://noaction">
                  <a:snd r:embed="rId2" name="explode.wav"/>
                </a:hlinkClick>
              </a:rPr>
              <a:t>hören</a:t>
            </a:r>
            <a:endParaRPr lang="cs-CZ" sz="1600" dirty="0" smtClean="0"/>
          </a:p>
          <a:p>
            <a:pPr>
              <a:buAutoNum type="alphaLcParenR"/>
            </a:pPr>
            <a:r>
              <a:rPr lang="cs-CZ" sz="1600" dirty="0" err="1" smtClean="0">
                <a:hlinkClick r:id="" action="ppaction://noaction">
                  <a:snd r:embed="rId3" name="applause.wav"/>
                </a:hlinkClick>
              </a:rPr>
              <a:t>auch</a:t>
            </a:r>
            <a:r>
              <a:rPr lang="cs-CZ" sz="1600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dirty="0" err="1" smtClean="0">
                <a:hlinkClick r:id="" action="ppaction://noaction">
                  <a:snd r:embed="rId3" name="applause.wav"/>
                </a:hlinkClick>
              </a:rPr>
              <a:t>draussen</a:t>
            </a:r>
            <a:r>
              <a:rPr lang="cs-CZ" sz="1600" dirty="0" smtClean="0"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1600" smtClean="0">
                <a:hlinkClick r:id="" action="ppaction://noaction">
                  <a:snd r:embed="rId3" name="applause.wav"/>
                </a:hlinkClick>
              </a:rPr>
              <a:t>treffen</a:t>
            </a:r>
            <a:endParaRPr lang="cs-CZ" sz="16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122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Massenmedien</vt:lpstr>
      <vt:lpstr>ELEKTRONISCHE MEDIEN</vt:lpstr>
      <vt:lpstr>GEDRUCKTE MEDIEN</vt:lpstr>
      <vt:lpstr>Snímek 5</vt:lpstr>
      <vt:lpstr>Kontrollfragen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39</cp:revision>
  <dcterms:created xsi:type="dcterms:W3CDTF">2012-10-29T06:53:22Z</dcterms:created>
  <dcterms:modified xsi:type="dcterms:W3CDTF">2013-12-01T14:02:32Z</dcterms:modified>
</cp:coreProperties>
</file>