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4"/>
  </p:notesMasterIdLst>
  <p:sldIdLst>
    <p:sldId id="265" r:id="rId2"/>
    <p:sldId id="259" r:id="rId3"/>
    <p:sldId id="266" r:id="rId4"/>
    <p:sldId id="260" r:id="rId5"/>
    <p:sldId id="261" r:id="rId6"/>
    <p:sldId id="269" r:id="rId7"/>
    <p:sldId id="267" r:id="rId8"/>
    <p:sldId id="268" r:id="rId9"/>
    <p:sldId id="271" r:id="rId10"/>
    <p:sldId id="272" r:id="rId11"/>
    <p:sldId id="273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77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BF1A18-9CD0-4900-BD30-A778BD0F8B85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8A675A-6A55-4C36-AF26-5343CFFBE0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F6FD4A-15A2-4555-9723-031BC915E93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l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66B03-3965-4A26-B00B-191332C7DFD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F45EF-5437-4BD2-99D5-DFB74A5D31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cover dir="lu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-171400"/>
            <a:ext cx="748982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Arial Black" pitchFamily="34" charset="0"/>
            </a:endParaRPr>
          </a:p>
          <a:p>
            <a:pPr>
              <a:defRPr/>
            </a:pPr>
            <a:r>
              <a:rPr lang="cs-CZ" sz="3200" b="1" dirty="0" smtClean="0">
                <a:solidFill>
                  <a:schemeClr val="bg1">
                    <a:lumMod val="20000"/>
                    <a:lumOff val="80000"/>
                  </a:schemeClr>
                </a:solidFill>
                <a:latin typeface="Arial Black" pitchFamily="34" charset="0"/>
              </a:rPr>
              <a:t>  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DIGITÁLNÍ 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611188" y="1196753"/>
          <a:ext cx="7921252" cy="4420162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32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71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VY_4_INOVACE_NEJ54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3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Cestovní kancelář - druhy  poskytovaní  služeb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– obchodník, prodavač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1.7.2013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12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k výkladu tématu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cestovní kancelář, druhy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poskytování služeb,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3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0"/>
            <a:ext cx="8062664" cy="3068961"/>
          </a:xfrm>
        </p:spPr>
        <p:txBody>
          <a:bodyPr>
            <a:normAutofit/>
          </a:bodyPr>
          <a:lstStyle/>
          <a:p>
            <a:r>
              <a:rPr lang="cs-CZ" sz="7200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Reisebüro</a:t>
            </a:r>
            <a:endParaRPr lang="cs-CZ" sz="7200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988840"/>
            <a:ext cx="8352928" cy="2824336"/>
          </a:xfrm>
        </p:spPr>
        <p:txBody>
          <a:bodyPr>
            <a:noAutofit/>
          </a:bodyPr>
          <a:lstStyle/>
          <a:p>
            <a:r>
              <a:rPr lang="cs-CZ" sz="4800" dirty="0" err="1" smtClean="0">
                <a:solidFill>
                  <a:srgbClr val="C00000"/>
                </a:solidFill>
                <a:latin typeface="Cooper Black" pitchFamily="18" charset="0"/>
              </a:rPr>
              <a:t>Dienstleistungen</a:t>
            </a:r>
            <a:endParaRPr lang="cs-CZ" sz="4800" dirty="0">
              <a:solidFill>
                <a:srgbClr val="C00000"/>
              </a:solidFill>
              <a:latin typeface="Cooper Black" pitchFamily="18" charset="0"/>
            </a:endParaRPr>
          </a:p>
        </p:txBody>
      </p:sp>
      <p:pic>
        <p:nvPicPr>
          <p:cNvPr id="1026" name="Picture 2" descr="C:\Users\Luda\AppData\Local\Microsoft\Windows\Temporary Internet Files\Content.IE5\PDIKUVQK\MC9003585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3140968"/>
            <a:ext cx="3672408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Was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ist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das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ein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Reisebüro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Das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Reisebüro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ist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ein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Unternehmen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das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Reisevermittlung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Reiseveranstaltung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anbietet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Luda\AppData\Local\Microsoft\Windows\Temporary Internet Files\Content.IE5\UEBPJEGM\MC9002167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3645024"/>
            <a:ext cx="3744416" cy="27363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332656"/>
            <a:ext cx="8842248" cy="1152128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  <a:cs typeface="Aharoni" pitchFamily="2" charset="-79"/>
              </a:rPr>
              <a:t>Was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  <a:cs typeface="Aharoni" pitchFamily="2" charset="-79"/>
              </a:rPr>
              <a:t>organisieren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  <a:cs typeface="Aharoni" pitchFamily="2" charset="-79"/>
              </a:rPr>
              <a:t>Reisebüros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  <a:cs typeface="Aharoni" pitchFamily="2" charset="-79"/>
              </a:rPr>
              <a:t>?</a:t>
            </a:r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    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Ferienunterkünfte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de-DE" sz="3600" b="1" dirty="0" smtClean="0">
                <a:solidFill>
                  <a:schemeClr val="accent3">
                    <a:lumMod val="75000"/>
                  </a:schemeClr>
                </a:solidFill>
              </a:rPr>
              <a:t>Ausflüge 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de-DE" sz="3600" b="1" dirty="0" err="1" smtClean="0">
                <a:solidFill>
                  <a:schemeClr val="accent3">
                    <a:lumMod val="75000"/>
                  </a:schemeClr>
                </a:solidFill>
              </a:rPr>
              <a:t>Aufenth</a:t>
            </a:r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alten</a:t>
            </a:r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de-DE" sz="3600" b="1" dirty="0" smtClean="0">
                <a:solidFill>
                  <a:schemeClr val="accent3">
                    <a:lumMod val="75000"/>
                  </a:schemeClr>
                </a:solidFill>
              </a:rPr>
              <a:t>innerhalb des Landes und im Ausland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de-DE" sz="3600" b="1" dirty="0" smtClean="0">
                <a:solidFill>
                  <a:schemeClr val="accent3">
                    <a:lumMod val="75000"/>
                  </a:schemeClr>
                </a:solidFill>
              </a:rPr>
              <a:t>Verpflegung 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600" b="1" dirty="0" err="1" smtClean="0">
                <a:solidFill>
                  <a:schemeClr val="accent3">
                    <a:lumMod val="75000"/>
                  </a:schemeClr>
                </a:solidFill>
              </a:rPr>
              <a:t>Tourismus</a:t>
            </a:r>
            <a:endParaRPr lang="cs-CZ" sz="36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Transport</a:t>
            </a:r>
          </a:p>
        </p:txBody>
      </p:sp>
      <p:pic>
        <p:nvPicPr>
          <p:cNvPr id="2051" name="Picture 3" descr="C:\Users\Luda\AppData\Local\Microsoft\Windows\Temporary Internet Files\Content.IE5\IB3WJPXJ\MC9002296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3789040"/>
            <a:ext cx="3168352" cy="24482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188640"/>
            <a:ext cx="9649072" cy="2448272"/>
          </a:xfrm>
        </p:spPr>
        <p:txBody>
          <a:bodyPr>
            <a:noAutofit/>
          </a:bodyPr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Welche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Dienstleistungen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/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</a:b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bieten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die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Reisebüros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an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?</a:t>
            </a:r>
            <a:b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</a:br>
            <a:endParaRPr lang="cs-CZ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916832"/>
            <a:ext cx="8503920" cy="4182216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Reservierung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der </a:t>
            </a:r>
            <a:r>
              <a:rPr lang="de-DE" sz="3200" b="1" dirty="0" smtClean="0">
                <a:solidFill>
                  <a:schemeClr val="accent3">
                    <a:lumMod val="75000"/>
                  </a:schemeClr>
                </a:solidFill>
              </a:rPr>
              <a:t>Luft-und Bahn-Tickets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Eintrittskarten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ins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de-DE" sz="3200" b="1" dirty="0" smtClean="0">
                <a:solidFill>
                  <a:schemeClr val="accent3">
                    <a:lumMod val="75000"/>
                  </a:schemeClr>
                </a:solidFill>
              </a:rPr>
              <a:t>Theater, Konzert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, in </a:t>
            </a:r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  k</a:t>
            </a:r>
            <a:r>
              <a:rPr lang="de-DE" sz="3200" b="1" dirty="0" err="1" smtClean="0">
                <a:solidFill>
                  <a:schemeClr val="accent3">
                    <a:lumMod val="75000"/>
                  </a:schemeClr>
                </a:solidFill>
              </a:rPr>
              <a:t>ulturelle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de-DE" sz="3200" b="1" dirty="0" smtClean="0">
                <a:solidFill>
                  <a:schemeClr val="accent3">
                    <a:lumMod val="75000"/>
                  </a:schemeClr>
                </a:solidFill>
              </a:rPr>
              <a:t> und sportliche</a:t>
            </a:r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n </a:t>
            </a:r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Programme</a:t>
            </a:r>
            <a:endParaRPr lang="cs-CZ" sz="32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Reiseleitung</a:t>
            </a:r>
            <a:endParaRPr lang="cs-CZ" sz="32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de-DE" sz="3200" b="1" dirty="0" smtClean="0">
                <a:solidFill>
                  <a:schemeClr val="accent3">
                    <a:lumMod val="75000"/>
                  </a:schemeClr>
                </a:solidFill>
              </a:rPr>
              <a:t>Mietwagen-Service</a:t>
            </a:r>
            <a:endParaRPr lang="cs-CZ" sz="32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Informationservice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3200" b="1" dirty="0" err="1" smtClean="0">
                <a:solidFill>
                  <a:schemeClr val="accent3">
                    <a:lumMod val="75000"/>
                  </a:schemeClr>
                </a:solidFill>
              </a:rPr>
              <a:t>Geldwechsel</a:t>
            </a:r>
            <a:endParaRPr lang="cs-CZ" sz="3200" b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Luda\AppData\Local\Microsoft\Windows\Temporary Internet Files\Content.IE5\UEBPJEGM\MC9003382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77072"/>
            <a:ext cx="2745702" cy="23042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Čedok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122" name="Picture 2" descr="C:\Users\Luda\Documents\800px-Building_of_ČEDOK_in_Brno,_Czech_Republic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412776"/>
            <a:ext cx="6624736" cy="41764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979712" y="566124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Budova společnosti ČEDOK v Brně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931224" cy="1143000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Čedok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4400" b="1" dirty="0" err="1" smtClean="0">
                <a:solidFill>
                  <a:schemeClr val="accent3">
                    <a:lumMod val="75000"/>
                  </a:schemeClr>
                </a:solidFill>
              </a:rPr>
              <a:t>Čedok</a:t>
            </a:r>
            <a:r>
              <a:rPr lang="de-DE" sz="4400" b="1" dirty="0" smtClean="0">
                <a:solidFill>
                  <a:schemeClr val="accent3">
                    <a:lumMod val="75000"/>
                  </a:schemeClr>
                </a:solidFill>
              </a:rPr>
              <a:t> ist das älteste Reisebüro in der Tschechischen Republik </a:t>
            </a:r>
            <a:endParaRPr lang="cs-CZ" sz="44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wurde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in 1920 </a:t>
            </a:r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gegründet</a:t>
            </a:r>
            <a:endParaRPr lang="cs-CZ" sz="44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heute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gehört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zu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der </a:t>
            </a:r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amerikanischen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Gesellschaft</a:t>
            </a: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75000"/>
                  </a:schemeClr>
                </a:solidFill>
              </a:rPr>
              <a:t>Odien</a:t>
            </a:r>
            <a:endParaRPr lang="cs-CZ" sz="4400" b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Was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bietet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Čedok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an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?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92500"/>
          </a:bodyPr>
          <a:lstStyle/>
          <a:p>
            <a:r>
              <a:rPr lang="de-DE" b="1" dirty="0" smtClean="0">
                <a:solidFill>
                  <a:schemeClr val="accent3">
                    <a:lumMod val="75000"/>
                  </a:schemeClr>
                </a:solidFill>
              </a:rPr>
              <a:t>Aufenthalte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</a:t>
            </a:r>
            <a:r>
              <a:rPr lang="de-DE" b="1" dirty="0" smtClean="0">
                <a:solidFill>
                  <a:schemeClr val="accent3">
                    <a:lumMod val="75000"/>
                  </a:schemeClr>
                </a:solidFill>
              </a:rPr>
              <a:t> am Meer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im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Gebirge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, in den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Kurorten</a:t>
            </a:r>
            <a:r>
              <a:rPr lang="de-DE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häusliche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Touren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Auslandsreisen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Stadtrundfahrten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de-DE" b="1" dirty="0" smtClean="0">
                <a:solidFill>
                  <a:schemeClr val="accent3">
                    <a:lumMod val="75000"/>
                  </a:schemeClr>
                </a:solidFill>
              </a:rPr>
              <a:t>Ski-und Golf-Reisen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de-DE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Ausflüge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in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internationalen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de-DE" b="1" dirty="0" smtClean="0">
                <a:solidFill>
                  <a:schemeClr val="accent3">
                    <a:lumMod val="75000"/>
                  </a:schemeClr>
                </a:solidFill>
              </a:rPr>
              <a:t>Sportveranstaltungen 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Dienstsreisen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thematische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Verkauf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von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Flugtickets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Bahn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-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Boottickets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Reiseversicherung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Visa</a:t>
            </a:r>
          </a:p>
          <a:p>
            <a:endParaRPr lang="cs-CZ" dirty="0"/>
          </a:p>
        </p:txBody>
      </p:sp>
      <p:pic>
        <p:nvPicPr>
          <p:cNvPr id="6146" name="Picture 2" descr="C:\Users\Luda\AppData\Local\Microsoft\Windows\Temporary Internet Files\Content.IE5\INQDY5Y7\MC9003834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2780928"/>
            <a:ext cx="2404864" cy="18002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Beantworten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 </a:t>
            </a:r>
            <a:r>
              <a:rPr lang="cs-CZ" sz="4000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Sie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sz="4000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die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 </a:t>
            </a:r>
            <a:r>
              <a:rPr lang="cs-CZ" sz="4000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Fragen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:</a:t>
            </a:r>
            <a:endParaRPr lang="cs-CZ" sz="4000" b="1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ist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das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ein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Reisebüro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alles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organisieren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Reisebüros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Welche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Dienstleistungen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bietet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das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Reisebüro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Welches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Reisebüro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Tschechien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ist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ältesten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bietet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es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Luda\AppData\Local\Microsoft\Windows\Temporary Internet Files\Content.IE5\INQDY5Y7\MC9002378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653136"/>
            <a:ext cx="1975164" cy="15888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Beantworten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Sie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die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 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Fragen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kann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man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seinen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Urlaub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aktiv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verbringen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In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welche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Länder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fahren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Jugendliche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liebsten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Was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sind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die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beliebtesten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Reiseziele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der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Tschechen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Welche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Urlaubsaktivitäten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sind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in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Tschechien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am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beliebtesten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Luda\AppData\Local\Microsoft\Windows\Temporary Internet Files\Content.IE5\INQDY5Y7\MC9002378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196752"/>
            <a:ext cx="1975164" cy="158888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859216" cy="1143000"/>
          </a:xfrm>
        </p:spPr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1">
                    <a:lumMod val="75000"/>
                  </a:schemeClr>
                </a:solidFill>
              </a:rPr>
              <a:t>Aufgabe</a:t>
            </a:r>
            <a:r>
              <a:rPr lang="cs-CZ" sz="6000" b="1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sz="6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Schreiben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eine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Postkarte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von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ihrem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Urlaubsort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nach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Hause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! 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Gruss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aus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Urlaubsort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Urlaubsaktivitäten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Wetter</a:t>
            </a: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Abschied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Luda\AppData\Local\Microsoft\Windows\Temporary Internet Files\Content.IE5\UEBPJEGM\MC90044146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2564904"/>
            <a:ext cx="3174905" cy="34629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Cooper Black" pitchFamily="18" charset="0"/>
              </a:rPr>
              <a:t>Zdroje: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Cooper Black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http://upload.wikimedia.org/wikipedia/commons/thumb/7/7d/Building_of_%C4%8CEDOK_in_Brno%2C_Czech_Republic.jpg/800px-Building_of_%C4%8CEDOK_in_Brno%2C_Czech_Republic.jpg – Autor –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Frettie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http://cs.wikipedia.org/wiki/%C4%8Cedok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Obrázky: Galerie Klipart /cit.1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Century Gothic" pitchFamily="34" charset="0"/>
                <a:cs typeface="Arial" charset="0"/>
              </a:rPr>
              <a:t>.7.2013/,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dostupné pod licenci Microsoft Office 2007 na  http://office.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microsoft.com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cs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-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cz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images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/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cover dir="l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404</TotalTime>
  <Words>342</Words>
  <Application>Microsoft Office PowerPoint</Application>
  <PresentationFormat>Předvádění na obrazovce (4:3)</PresentationFormat>
  <Paragraphs>83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Reisebüro</vt:lpstr>
      <vt:lpstr>Was ist das ein Reisebüro?</vt:lpstr>
      <vt:lpstr>Was organisieren Reisebüros?     </vt:lpstr>
      <vt:lpstr>Welche Dienstleistungen bieten die Reisebüros an? </vt:lpstr>
      <vt:lpstr>Čedok</vt:lpstr>
      <vt:lpstr>Čedok</vt:lpstr>
      <vt:lpstr>Was bietet Čedok an?</vt:lpstr>
      <vt:lpstr>Beantworten  Sie die  Fragen:</vt:lpstr>
      <vt:lpstr>Beantworten  Sie die  Fragen:</vt:lpstr>
      <vt:lpstr>Aufgabe: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Luda</cp:lastModifiedBy>
  <cp:revision>50</cp:revision>
  <dcterms:created xsi:type="dcterms:W3CDTF">2013-03-03T16:53:00Z</dcterms:created>
  <dcterms:modified xsi:type="dcterms:W3CDTF">2013-12-01T13:55:58Z</dcterms:modified>
</cp:coreProperties>
</file>