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57" r:id="rId5"/>
    <p:sldId id="259" r:id="rId6"/>
    <p:sldId id="258" r:id="rId7"/>
    <p:sldId id="262" r:id="rId8"/>
    <p:sldId id="263" r:id="rId9"/>
    <p:sldId id="264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3BC90-BB31-4277-A45C-09CE7BB72DC5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A3855-E886-4CA2-B705-5FDF1B507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3BC90-BB31-4277-A45C-09CE7BB72DC5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A3855-E886-4CA2-B705-5FDF1B507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3BC90-BB31-4277-A45C-09CE7BB72DC5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A3855-E886-4CA2-B705-5FDF1B507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3BC90-BB31-4277-A45C-09CE7BB72DC5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A3855-E886-4CA2-B705-5FDF1B507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3BC90-BB31-4277-A45C-09CE7BB72DC5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A3855-E886-4CA2-B705-5FDF1B507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3BC90-BB31-4277-A45C-09CE7BB72DC5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A3855-E886-4CA2-B705-5FDF1B507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3BC90-BB31-4277-A45C-09CE7BB72DC5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A3855-E886-4CA2-B705-5FDF1B507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3BC90-BB31-4277-A45C-09CE7BB72DC5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A3855-E886-4CA2-B705-5FDF1B507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3BC90-BB31-4277-A45C-09CE7BB72DC5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A3855-E886-4CA2-B705-5FDF1B507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3BC90-BB31-4277-A45C-09CE7BB72DC5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A3855-E886-4CA2-B705-5FDF1B507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3BC90-BB31-4277-A45C-09CE7BB72DC5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A3855-E886-4CA2-B705-5FDF1B507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33BC90-BB31-4277-A45C-09CE7BB72DC5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A3855-E886-4CA2-B705-5FDF1B507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785795"/>
            <a:ext cx="7772400" cy="2814656"/>
          </a:xfrm>
        </p:spPr>
        <p:txBody>
          <a:bodyPr>
            <a:normAutofit/>
          </a:bodyPr>
          <a:lstStyle/>
          <a:p>
            <a:r>
              <a:rPr lang="cs-CZ" sz="1600" b="1" dirty="0" smtClean="0"/>
              <a:t>Název školy</a:t>
            </a:r>
            <a:r>
              <a:rPr lang="cs-CZ" sz="1600" dirty="0" smtClean="0"/>
              <a:t>: Základní škola Chomutov, Písečná 5144</a:t>
            </a:r>
            <a:br>
              <a:rPr lang="cs-CZ" sz="1600" dirty="0" smtClean="0"/>
            </a:br>
            <a:r>
              <a:rPr lang="cs-CZ" sz="1600" b="1" dirty="0" smtClean="0"/>
              <a:t>Název materiálu</a:t>
            </a:r>
            <a:r>
              <a:rPr lang="cs-CZ" sz="1600" dirty="0" smtClean="0"/>
              <a:t>: VY_22_INOVACE_05_</a:t>
            </a:r>
            <a:r>
              <a:rPr lang="en-US" sz="1600" dirty="0" smtClean="0"/>
              <a:t>A trip to the High </a:t>
            </a:r>
            <a:r>
              <a:rPr lang="en-US" sz="1600" dirty="0" err="1" smtClean="0"/>
              <a:t>Tatras</a:t>
            </a:r>
            <a:r>
              <a:rPr lang="cs-CZ" sz="1600" dirty="0" smtClean="0"/>
              <a:t> _hz2</a:t>
            </a:r>
            <a:br>
              <a:rPr lang="cs-CZ" sz="1600" dirty="0" smtClean="0"/>
            </a:br>
            <a:r>
              <a:rPr lang="cs-CZ" sz="1600" b="1" dirty="0" smtClean="0"/>
              <a:t>Číslo projektu</a:t>
            </a:r>
            <a:r>
              <a:rPr lang="cs-CZ" sz="1600" dirty="0" smtClean="0"/>
              <a:t>: CZ 1.07/1.4.00/21.3355</a:t>
            </a:r>
            <a:br>
              <a:rPr lang="cs-CZ" sz="1600" dirty="0" smtClean="0"/>
            </a:br>
            <a:r>
              <a:rPr lang="cs-CZ" sz="1600" b="1" dirty="0" smtClean="0"/>
              <a:t>Autor</a:t>
            </a:r>
            <a:r>
              <a:rPr lang="cs-CZ" sz="1600" dirty="0" smtClean="0"/>
              <a:t>: Mgr. Zdena Hanušová</a:t>
            </a:r>
            <a:br>
              <a:rPr lang="cs-CZ" sz="1600" dirty="0" smtClean="0"/>
            </a:br>
            <a:r>
              <a:rPr lang="cs-CZ" sz="1600" b="1" dirty="0" smtClean="0"/>
              <a:t>Datum tvorby</a:t>
            </a:r>
            <a:r>
              <a:rPr lang="cs-CZ" sz="1600" dirty="0" smtClean="0"/>
              <a:t>: 5.1.2014</a:t>
            </a:r>
            <a:br>
              <a:rPr lang="cs-CZ" sz="1600" dirty="0" smtClean="0"/>
            </a:br>
            <a:r>
              <a:rPr lang="cs-CZ" sz="1600" b="1" dirty="0" smtClean="0"/>
              <a:t>Cílový ročník</a:t>
            </a:r>
            <a:r>
              <a:rPr lang="cs-CZ" sz="1600" dirty="0" smtClean="0"/>
              <a:t>: 6. ročník</a:t>
            </a:r>
            <a:br>
              <a:rPr lang="cs-CZ" sz="1600" dirty="0" smtClean="0"/>
            </a:br>
            <a:r>
              <a:rPr lang="cs-CZ" sz="1600" b="1" dirty="0" smtClean="0"/>
              <a:t>Vzdělávací oblast: </a:t>
            </a:r>
            <a:r>
              <a:rPr lang="cs-CZ" sz="1600" dirty="0" smtClean="0"/>
              <a:t>Anglický jazyk</a:t>
            </a:r>
            <a:br>
              <a:rPr lang="cs-CZ" sz="1600" dirty="0" smtClean="0"/>
            </a:br>
            <a:r>
              <a:rPr lang="cs-CZ" sz="1600" b="1" dirty="0" smtClean="0"/>
              <a:t>Klíčové slovo: pleso, hory, Slovensko.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Anotace</a:t>
            </a:r>
            <a:r>
              <a:rPr lang="cs-CZ" sz="1600" dirty="0" smtClean="0"/>
              <a:t>: Prezentace fotografií z Vysokých Tater.</a:t>
            </a:r>
            <a:endParaRPr lang="cs-CZ" sz="1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cs-CZ" sz="1100" i="1" dirty="0" smtClean="0"/>
              <a:t>Autorem materiálu a všech jeho částí, není-li uvedeno jinak,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je Mgr. Zdena Hanušová.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Financováno z ESF a státního rozpočtu ČR.</a:t>
            </a:r>
            <a:endParaRPr lang="cs-CZ" sz="1100" dirty="0" smtClean="0"/>
          </a:p>
          <a:p>
            <a:endParaRPr lang="cs-CZ" sz="11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678" y="6072206"/>
            <a:ext cx="2735580" cy="530197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trip to the High </a:t>
            </a:r>
            <a:r>
              <a:rPr lang="en-US" dirty="0" err="1" smtClean="0"/>
              <a:t>Tatras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428736"/>
            <a:ext cx="8143932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The High </a:t>
            </a:r>
            <a:r>
              <a:rPr lang="en-US" sz="2400" dirty="0" err="1" smtClean="0"/>
              <a:t>Tatras</a:t>
            </a:r>
            <a:r>
              <a:rPr lang="en-US" sz="2400" dirty="0" smtClean="0"/>
              <a:t> are the highest mountain</a:t>
            </a:r>
            <a:r>
              <a:rPr lang="cs-CZ" sz="2400" dirty="0" smtClean="0"/>
              <a:t> </a:t>
            </a:r>
            <a:r>
              <a:rPr lang="en-US" sz="2400" dirty="0" smtClean="0"/>
              <a:t>in</a:t>
            </a:r>
            <a:r>
              <a:rPr lang="cs-CZ" sz="2400" dirty="0" smtClean="0"/>
              <a:t> </a:t>
            </a:r>
            <a:r>
              <a:rPr lang="cs-CZ" sz="2400" dirty="0" err="1" smtClean="0"/>
              <a:t>Slovakia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428736"/>
            <a:ext cx="8215370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Štrbské </a:t>
            </a:r>
            <a:r>
              <a:rPr lang="cs-CZ" sz="2400" dirty="0" err="1" smtClean="0"/>
              <a:t>mountain</a:t>
            </a:r>
            <a:r>
              <a:rPr lang="cs-CZ" sz="2400" dirty="0" smtClean="0"/>
              <a:t> </a:t>
            </a:r>
            <a:r>
              <a:rPr lang="cs-CZ" sz="2400" dirty="0" err="1" smtClean="0"/>
              <a:t>lake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428736"/>
            <a:ext cx="8072494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View</a:t>
            </a:r>
            <a:r>
              <a:rPr lang="cs-CZ" sz="2400" dirty="0" smtClean="0"/>
              <a:t> on</a:t>
            </a:r>
            <a:r>
              <a:rPr lang="en-US" sz="2400" dirty="0" smtClean="0"/>
              <a:t> </a:t>
            </a:r>
            <a:r>
              <a:rPr lang="cs-CZ" sz="2400" dirty="0" smtClean="0"/>
              <a:t>Štrbské </a:t>
            </a:r>
            <a:r>
              <a:rPr lang="cs-CZ" sz="2400" dirty="0" err="1" smtClean="0"/>
              <a:t>mountain</a:t>
            </a:r>
            <a:r>
              <a:rPr lang="cs-CZ" sz="2400" dirty="0" smtClean="0"/>
              <a:t> </a:t>
            </a:r>
            <a:r>
              <a:rPr lang="cs-CZ" sz="2400" dirty="0" err="1" smtClean="0"/>
              <a:t>lake</a:t>
            </a:r>
            <a:r>
              <a:rPr lang="cs-CZ" sz="2400" dirty="0" smtClean="0"/>
              <a:t> </a:t>
            </a:r>
            <a:r>
              <a:rPr lang="en-US" sz="2400" dirty="0" smtClean="0"/>
              <a:t>of </a:t>
            </a:r>
            <a:r>
              <a:rPr lang="en-US" sz="2400" dirty="0" err="1" smtClean="0"/>
              <a:t>Solisko</a:t>
            </a:r>
            <a:r>
              <a:rPr lang="en-US" sz="2400" dirty="0" smtClean="0"/>
              <a:t>.</a:t>
            </a:r>
            <a:endParaRPr lang="cs-CZ" sz="24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428736"/>
            <a:ext cx="8143932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Ski </a:t>
            </a:r>
            <a:r>
              <a:rPr lang="cs-CZ" sz="2400" dirty="0" err="1" smtClean="0"/>
              <a:t>jumps</a:t>
            </a:r>
            <a:r>
              <a:rPr lang="cs-CZ" sz="2400" dirty="0" smtClean="0"/>
              <a:t> in </a:t>
            </a:r>
            <a:r>
              <a:rPr lang="cs-CZ" sz="2400" dirty="0" err="1" smtClean="0"/>
              <a:t>summer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428736"/>
            <a:ext cx="8215370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Observatory on </a:t>
            </a:r>
            <a:r>
              <a:rPr lang="cs-CZ" sz="2400" dirty="0" smtClean="0"/>
              <a:t>a Rocky </a:t>
            </a:r>
            <a:r>
              <a:rPr lang="cs-CZ" sz="2400" dirty="0" err="1" smtClean="0"/>
              <a:t>mountin</a:t>
            </a:r>
            <a:r>
              <a:rPr lang="cs-CZ" sz="2400" dirty="0" smtClean="0"/>
              <a:t> </a:t>
            </a:r>
            <a:r>
              <a:rPr lang="cs-CZ" sz="2400" dirty="0" err="1" smtClean="0"/>
              <a:t>lake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30" y="1428736"/>
            <a:ext cx="7358146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Lomnicky</a:t>
            </a:r>
            <a:r>
              <a:rPr lang="en-US" sz="2400" dirty="0" smtClean="0"/>
              <a:t> has an altitude of 2634 m</a:t>
            </a:r>
            <a:r>
              <a:rPr lang="cs-CZ" sz="2400" dirty="0" smtClean="0"/>
              <a:t>.</a:t>
            </a:r>
            <a:r>
              <a:rPr lang="en-US" sz="2400" dirty="0" smtClean="0"/>
              <a:t/>
            </a:r>
            <a:br>
              <a:rPr lang="en-US" sz="2400" dirty="0" smtClean="0"/>
            </a:br>
            <a:endParaRPr lang="cs-CZ" sz="2400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428736"/>
            <a:ext cx="8143932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The </a:t>
            </a:r>
            <a:r>
              <a:rPr lang="en-US" sz="2400" dirty="0" err="1" smtClean="0"/>
              <a:t>Lomnicky</a:t>
            </a:r>
            <a:r>
              <a:rPr lang="cs-CZ" sz="2400" dirty="0" smtClean="0"/>
              <a:t>-</a:t>
            </a:r>
            <a:r>
              <a:rPr lang="en-US" sz="2400" dirty="0" smtClean="0"/>
              <a:t>you can take a cable car from Rocky </a:t>
            </a:r>
            <a:r>
              <a:rPr lang="cs-CZ" sz="2400" dirty="0" err="1" smtClean="0"/>
              <a:t>mountin</a:t>
            </a:r>
            <a:r>
              <a:rPr lang="cs-CZ" sz="2400" dirty="0" smtClean="0"/>
              <a:t> </a:t>
            </a:r>
            <a:r>
              <a:rPr lang="cs-CZ" sz="2400" dirty="0" err="1" smtClean="0"/>
              <a:t>lake</a:t>
            </a:r>
            <a:r>
              <a:rPr lang="cs-CZ" sz="2400" dirty="0" smtClean="0"/>
              <a:t>..</a:t>
            </a:r>
            <a:endParaRPr lang="cs-CZ" sz="2400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428736"/>
            <a:ext cx="8143932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hangingPunct="0"/>
            <a:r>
              <a:rPr lang="cs-CZ" dirty="0" smtClean="0"/>
              <a:t>(2014 – 01 – 05)</a:t>
            </a:r>
          </a:p>
          <a:p>
            <a:pPr hangingPunct="0"/>
            <a:r>
              <a:rPr lang="cs-CZ" dirty="0" smtClean="0"/>
              <a:t>Zdroje: vlastní archiv autorky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95</Words>
  <Application>Microsoft Office PowerPoint</Application>
  <PresentationFormat>Předvádění na obrazovce (4:3)</PresentationFormat>
  <Paragraphs>14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Název školy: Základní škola Chomutov, Písečná 5144 Název materiálu: VY_22_INOVACE_05_A trip to the High Tatras _hz2 Číslo projektu: CZ 1.07/1.4.00/21.3355 Autor: Mgr. Zdena Hanušová Datum tvorby: 5.1.2014 Cílový ročník: 6. ročník Vzdělávací oblast: Anglický jazyk Klíčové slovo: pleso, hory, Slovensko. Anotace: Prezentace fotografií z Vysokých Tater.</vt:lpstr>
      <vt:lpstr>A trip to the High Tatras.</vt:lpstr>
      <vt:lpstr>The High Tatras are the highest mountain in Slovakia.</vt:lpstr>
      <vt:lpstr>Štrbské mountain lake.</vt:lpstr>
      <vt:lpstr> View on Štrbské mountain lake of Solisko.</vt:lpstr>
      <vt:lpstr>Ski jumps in summer.</vt:lpstr>
      <vt:lpstr>Observatory on a Rocky mountin lake.</vt:lpstr>
      <vt:lpstr>Lomnicky has an altitude of 2634 m. </vt:lpstr>
      <vt:lpstr>The Lomnicky-you can take a cable car from Rocky mountin lake..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Losan</dc:creator>
  <cp:lastModifiedBy>Mgr. Miroslav Žalud</cp:lastModifiedBy>
  <cp:revision>6</cp:revision>
  <dcterms:created xsi:type="dcterms:W3CDTF">2014-01-08T19:25:43Z</dcterms:created>
  <dcterms:modified xsi:type="dcterms:W3CDTF">2014-01-13T18:50:11Z</dcterms:modified>
</cp:coreProperties>
</file>