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64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18" autoAdjust="0"/>
  </p:normalViewPr>
  <p:slideViewPr>
    <p:cSldViewPr>
      <p:cViewPr>
        <p:scale>
          <a:sx n="80" d="100"/>
          <a:sy n="80" d="100"/>
        </p:scale>
        <p:origin x="-216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57224" y="2571744"/>
            <a:ext cx="7215238" cy="33055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13.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VY_32_INOVACE_6B_M2_02 Pololetní prověrka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Pololetní prověrka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Pololetní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prověrka – obor 0-100, sčítání, odčítání celých desítek, porovnávání čísel, rozklady, slovní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lohy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571480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Pololetní prověrka – obor čísel 0-100, </a:t>
            </a:r>
          </a:p>
          <a:p>
            <a:pPr>
              <a:buNone/>
            </a:pPr>
            <a:r>
              <a:rPr lang="cs-CZ" sz="2400" dirty="0" err="1" smtClean="0"/>
              <a:t>sčít</a:t>
            </a:r>
            <a:r>
              <a:rPr lang="cs-CZ" sz="2400" dirty="0" smtClean="0"/>
              <a:t>. a </a:t>
            </a:r>
            <a:r>
              <a:rPr lang="cs-CZ" sz="2400" dirty="0" err="1" smtClean="0"/>
              <a:t>odčít</a:t>
            </a:r>
            <a:r>
              <a:rPr lang="cs-CZ" sz="2400" dirty="0" smtClean="0"/>
              <a:t>  celých desítek, porovnávání čísel,</a:t>
            </a:r>
          </a:p>
          <a:p>
            <a:pPr>
              <a:buNone/>
            </a:pPr>
            <a:r>
              <a:rPr lang="cs-CZ" sz="2400" dirty="0" smtClean="0"/>
              <a:t>rozklady, </a:t>
            </a:r>
            <a:r>
              <a:rPr lang="cs-CZ" sz="2400" dirty="0" smtClean="0"/>
              <a:t>slovní úlohy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42910" y="500042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142976" y="114497"/>
          <a:ext cx="4714908" cy="6672285"/>
        </p:xfrm>
        <a:graphic>
          <a:graphicData uri="http://schemas.openxmlformats.org/presentationml/2006/ole">
            <p:oleObj spid="_x0000_s1026" name="Acrobat Document" r:id="rId3" imgW="5667355" imgH="8019997" progId="AcroExch.Document.7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endParaRPr lang="cs-CZ" sz="2000" dirty="0" smtClean="0"/>
          </a:p>
          <a:p>
            <a:r>
              <a:rPr lang="cs-CZ" sz="1800" i="1" dirty="0" smtClean="0"/>
              <a:t>vlastní práce </a:t>
            </a:r>
            <a:endParaRPr lang="cs-CZ" sz="1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99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sady Office</vt:lpstr>
      <vt:lpstr>Adobe Acrobat Document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25</cp:revision>
  <dcterms:created xsi:type="dcterms:W3CDTF">2013-12-25T22:51:11Z</dcterms:created>
  <dcterms:modified xsi:type="dcterms:W3CDTF">2014-01-13T20:26:33Z</dcterms:modified>
</cp:coreProperties>
</file>