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5" r:id="rId8"/>
    <p:sldId id="266" r:id="rId9"/>
    <p:sldId id="267" r:id="rId10"/>
    <p:sldId id="268" r:id="rId11"/>
    <p:sldId id="269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VY_32_INOVACE_740_PETROHRAD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MYŠKOVÁ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Zajímavá místa Petrohradu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06E5339D-2939-414A-97C1-2BEDC31B6F25}" type="presOf" srcId="{757F3AB3-0718-4624-B441-E567A8F0AB56}" destId="{333A1088-737F-45CB-B68E-254E46348037}" srcOrd="0" destOrd="0" presId="urn:microsoft.com/office/officeart/2005/8/layout/target3"/>
    <dgm:cxn modelId="{F05FEB91-F520-41BD-817D-B8766931FB5F}" type="presOf" srcId="{23DE21E6-671D-41EF-A4B8-4CB61DD21CB9}" destId="{D765D62F-75B8-4F0E-BC22-04FC3BAECA31}" srcOrd="1" destOrd="0" presId="urn:microsoft.com/office/officeart/2005/8/layout/target3"/>
    <dgm:cxn modelId="{CE420571-3B0C-459B-84ED-63060A0F3B7C}" type="presOf" srcId="{D1D4F407-5343-4D3F-B5B9-D407B03CAEB4}" destId="{AED2198E-93D5-4001-81B4-73124B309672}" srcOrd="1" destOrd="0" presId="urn:microsoft.com/office/officeart/2005/8/layout/target3"/>
    <dgm:cxn modelId="{ACBBA02D-76CC-4CDF-ADE0-DA6D4AA9EE6F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8DCED51-5858-4627-ACE3-12E4FA38E809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E491C2A-B87B-4B56-AAE8-D09300B61C18}" type="presOf" srcId="{23DE21E6-671D-41EF-A4B8-4CB61DD21CB9}" destId="{20EFD393-BD0F-4866-BD5F-B29A45D964CD}" srcOrd="0" destOrd="0" presId="urn:microsoft.com/office/officeart/2005/8/layout/target3"/>
    <dgm:cxn modelId="{A071EB88-C4E4-472F-9F2B-12D575C62B24}" type="presOf" srcId="{B651F6E3-6281-48DB-9319-2AEAFDAE7572}" destId="{619D679B-A015-4ECF-8348-D1034C574F40}" srcOrd="0" destOrd="0" presId="urn:microsoft.com/office/officeart/2005/8/layout/target3"/>
    <dgm:cxn modelId="{FCEC1357-268C-42CE-A304-12D8B0532E06}" type="presOf" srcId="{D1D4F407-5343-4D3F-B5B9-D407B03CAEB4}" destId="{D005CE8C-CC26-4C3E-AC11-E15060ECD759}" srcOrd="0" destOrd="0" presId="urn:microsoft.com/office/officeart/2005/8/layout/target3"/>
    <dgm:cxn modelId="{FEAED1D6-9550-42C2-96A2-A59715F5AC67}" type="presOf" srcId="{D1B46980-6531-4606-95E6-44980827E919}" destId="{2BE915AB-18AA-4053-B92C-3BFC9ED204BB}" srcOrd="1" destOrd="0" presId="urn:microsoft.com/office/officeart/2005/8/layout/target3"/>
    <dgm:cxn modelId="{8417DE5A-9583-49BE-8340-4014D6181104}" type="presOf" srcId="{D8197B8C-B260-4A16-BDF4-0947B075E274}" destId="{5A5FFA88-C948-4069-8E93-59FA12366E83}" srcOrd="1" destOrd="0" presId="urn:microsoft.com/office/officeart/2005/8/layout/target3"/>
    <dgm:cxn modelId="{A7AB9A82-51BF-4BFC-A5CC-602C8B2E0510}" type="presOf" srcId="{D1B46980-6531-4606-95E6-44980827E919}" destId="{6140AFEC-043D-4C43-A2F9-D0F5331DF3A3}" srcOrd="0" destOrd="0" presId="urn:microsoft.com/office/officeart/2005/8/layout/target3"/>
    <dgm:cxn modelId="{AD736C2F-9D7A-4856-87C9-76C67BC7F6A5}" type="presParOf" srcId="{333A1088-737F-45CB-B68E-254E46348037}" destId="{F5ABB229-8D3B-4694-996A-96F23CF14429}" srcOrd="0" destOrd="0" presId="urn:microsoft.com/office/officeart/2005/8/layout/target3"/>
    <dgm:cxn modelId="{9DFACAD1-D03E-41FD-B2DD-82D30939D1A0}" type="presParOf" srcId="{333A1088-737F-45CB-B68E-254E46348037}" destId="{F41139FD-01EE-4571-8B17-4FB00FC51163}" srcOrd="1" destOrd="0" presId="urn:microsoft.com/office/officeart/2005/8/layout/target3"/>
    <dgm:cxn modelId="{48B4F34D-86C6-4626-8890-63B389B39DF3}" type="presParOf" srcId="{333A1088-737F-45CB-B68E-254E46348037}" destId="{D005CE8C-CC26-4C3E-AC11-E15060ECD759}" srcOrd="2" destOrd="0" presId="urn:microsoft.com/office/officeart/2005/8/layout/target3"/>
    <dgm:cxn modelId="{CA2E570D-A508-4320-98F9-58717CAEB80C}" type="presParOf" srcId="{333A1088-737F-45CB-B68E-254E46348037}" destId="{2C702D82-9B77-49B7-9568-BB8EB47C3372}" srcOrd="3" destOrd="0" presId="urn:microsoft.com/office/officeart/2005/8/layout/target3"/>
    <dgm:cxn modelId="{61C59220-6380-4224-B81C-BC5D9D948F43}" type="presParOf" srcId="{333A1088-737F-45CB-B68E-254E46348037}" destId="{A52A0455-90FF-4808-ABD0-F02540D31D5A}" srcOrd="4" destOrd="0" presId="urn:microsoft.com/office/officeart/2005/8/layout/target3"/>
    <dgm:cxn modelId="{C46AFB93-4144-4003-8FF4-2330714DED7B}" type="presParOf" srcId="{333A1088-737F-45CB-B68E-254E46348037}" destId="{6140AFEC-043D-4C43-A2F9-D0F5331DF3A3}" srcOrd="5" destOrd="0" presId="urn:microsoft.com/office/officeart/2005/8/layout/target3"/>
    <dgm:cxn modelId="{2F657201-C714-40B1-B877-4C512DFF1708}" type="presParOf" srcId="{333A1088-737F-45CB-B68E-254E46348037}" destId="{9358AC05-5D7D-4327-9F80-1AD486AEA664}" srcOrd="6" destOrd="0" presId="urn:microsoft.com/office/officeart/2005/8/layout/target3"/>
    <dgm:cxn modelId="{D202C76E-3102-45EF-ABF9-FD25A57B4273}" type="presParOf" srcId="{333A1088-737F-45CB-B68E-254E46348037}" destId="{313FC574-E1CD-4FB4-B054-0B805CE0447D}" srcOrd="7" destOrd="0" presId="urn:microsoft.com/office/officeart/2005/8/layout/target3"/>
    <dgm:cxn modelId="{3AC14740-A0A4-45C3-A58E-7AF64BDD30B0}" type="presParOf" srcId="{333A1088-737F-45CB-B68E-254E46348037}" destId="{619D679B-A015-4ECF-8348-D1034C574F40}" srcOrd="8" destOrd="0" presId="urn:microsoft.com/office/officeart/2005/8/layout/target3"/>
    <dgm:cxn modelId="{1709121E-5F9D-4C74-BF2B-D06917D898D3}" type="presParOf" srcId="{333A1088-737F-45CB-B68E-254E46348037}" destId="{322283A8-4A27-4CDA-BAE3-F381106A9174}" srcOrd="9" destOrd="0" presId="urn:microsoft.com/office/officeart/2005/8/layout/target3"/>
    <dgm:cxn modelId="{5F3C704D-5FAA-47BD-8435-D3B694D0A84E}" type="presParOf" srcId="{333A1088-737F-45CB-B68E-254E46348037}" destId="{FFC9F71D-1B4F-4AD9-A4A6-86ADEFC8AF5C}" srcOrd="10" destOrd="0" presId="urn:microsoft.com/office/officeart/2005/8/layout/target3"/>
    <dgm:cxn modelId="{D5F9BA59-3D77-4CBA-A00E-7BD1D47FE6F1}" type="presParOf" srcId="{333A1088-737F-45CB-B68E-254E46348037}" destId="{25B08C86-7E15-44DC-BE7F-FFB55DD49D12}" srcOrd="11" destOrd="0" presId="urn:microsoft.com/office/officeart/2005/8/layout/target3"/>
    <dgm:cxn modelId="{AA6F33A1-74C2-4DA1-984A-B40A900BC754}" type="presParOf" srcId="{333A1088-737F-45CB-B68E-254E46348037}" destId="{B802C839-24C6-47E7-BAF8-A79343132CBC}" srcOrd="12" destOrd="0" presId="urn:microsoft.com/office/officeart/2005/8/layout/target3"/>
    <dgm:cxn modelId="{B33974D2-8B62-476B-A149-7A4CC1812397}" type="presParOf" srcId="{333A1088-737F-45CB-B68E-254E46348037}" destId="{10B0AAF3-16BE-4B9A-A567-5D5A0E0FD953}" srcOrd="13" destOrd="0" presId="urn:microsoft.com/office/officeart/2005/8/layout/target3"/>
    <dgm:cxn modelId="{212ECA7C-B2F8-4B4F-ACCF-9D97C2D3F38B}" type="presParOf" srcId="{333A1088-737F-45CB-B68E-254E46348037}" destId="{20EFD393-BD0F-4866-BD5F-B29A45D964CD}" srcOrd="14" destOrd="0" presId="urn:microsoft.com/office/officeart/2005/8/layout/target3"/>
    <dgm:cxn modelId="{23BFEDAC-C707-4B12-A86B-6E4F3A8F10A2}" type="presParOf" srcId="{333A1088-737F-45CB-B68E-254E46348037}" destId="{AED2198E-93D5-4001-81B4-73124B309672}" srcOrd="15" destOrd="0" presId="urn:microsoft.com/office/officeart/2005/8/layout/target3"/>
    <dgm:cxn modelId="{3BCB4624-5C52-4411-A764-511759EE5107}" type="presParOf" srcId="{333A1088-737F-45CB-B68E-254E46348037}" destId="{2BE915AB-18AA-4053-B92C-3BFC9ED204BB}" srcOrd="16" destOrd="0" presId="urn:microsoft.com/office/officeart/2005/8/layout/target3"/>
    <dgm:cxn modelId="{D9133A3C-A8E4-4688-825A-C53343A916E5}" type="presParOf" srcId="{333A1088-737F-45CB-B68E-254E46348037}" destId="{6BB5E863-4638-4E1D-BFDE-399D028AC4ED}" srcOrd="17" destOrd="0" presId="urn:microsoft.com/office/officeart/2005/8/layout/target3"/>
    <dgm:cxn modelId="{FEEA3274-D2C7-4D31-B03A-38EC0A3A64FA}" type="presParOf" srcId="{333A1088-737F-45CB-B68E-254E46348037}" destId="{5A5FFA88-C948-4069-8E93-59FA12366E83}" srcOrd="18" destOrd="0" presId="urn:microsoft.com/office/officeart/2005/8/layout/target3"/>
    <dgm:cxn modelId="{FBA3D92D-730A-42B3-AB76-69A14C74C1FF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MYŠKOVÁ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VY_32_INOVACE_740_PETROHRAD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Zajímavá místa Petrohradu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94D30-7FAB-4CA3-94D5-8F71CA5A90E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635022-B3AD-49D5-AE30-2F40D13157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F094D30-7FAB-4CA3-94D5-8F71CA5A90E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1635022-B3AD-49D5-AE30-2F40D13157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94D30-7FAB-4CA3-94D5-8F71CA5A90E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35022-B3AD-49D5-AE30-2F40D13157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94D30-7FAB-4CA3-94D5-8F71CA5A90E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35022-B3AD-49D5-AE30-2F40D13157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35022-B3AD-49D5-AE30-2F40D13157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94D30-7FAB-4CA3-94D5-8F71CA5A90E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94D30-7FAB-4CA3-94D5-8F71CA5A90E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35022-B3AD-49D5-AE30-2F40D13157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94D30-7FAB-4CA3-94D5-8F71CA5A90E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35022-B3AD-49D5-AE30-2F40D13157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F094D30-7FAB-4CA3-94D5-8F71CA5A90E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1635022-B3AD-49D5-AE30-2F40D13157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94D30-7FAB-4CA3-94D5-8F71CA5A90E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635022-B3AD-49D5-AE30-2F40D13157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94D30-7FAB-4CA3-94D5-8F71CA5A90E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35022-B3AD-49D5-AE30-2F40D13157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94D30-7FAB-4CA3-94D5-8F71CA5A90E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35022-B3AD-49D5-AE30-2F40D13157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F094D30-7FAB-4CA3-94D5-8F71CA5A90E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1635022-B3AD-49D5-AE30-2F40D13157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ru.wikipedia.org/wiki/1924" TargetMode="External"/><Relationship Id="rId2" Type="http://schemas.openxmlformats.org/officeDocument/2006/relationships/hyperlink" Target="http://ru.wikipedia.org/wiki/191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u.wikipedia.org/wiki/%D0%9D%D0%B0%D1%81%D0%B5%D0%BB%D0%B5%D0%BD%D0%B8%D0%B5_%D0%A1%D0%B0%D0%BD%D0%BA%D1%82-%D0%9F%D0%B5%D1%82%D0%B5%D1%80%D0%B1%D1%83%D1%80%D0%B3%D0%B0" TargetMode="External"/><Relationship Id="rId5" Type="http://schemas.openxmlformats.org/officeDocument/2006/relationships/hyperlink" Target="http://ru.wikipedia.org/wiki/%D0%A0%D0%BE%D1%81%D1%81%D0%B8%D0%B9%D1%81%D0%BA%D0%B0%D1%8F_%D0%B8%D0%BC%D0%BF%D0%B5%D1%80%D0%B8%D1%8F" TargetMode="External"/><Relationship Id="rId4" Type="http://schemas.openxmlformats.org/officeDocument/2006/relationships/hyperlink" Target="http://ru.wikipedia.org/wiki/1991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d/de/Cath%C3%A9drale_Saint-Isaac.pn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8/85/Sankt-Pet%C4%9Brburg_146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//upload.wikimedia.org/wikipedia/commons/4/4d/Coat_of_Arms_of_The_Admiralty_emblem_of_St_Petersburg_(details).sv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8/86/Hermitage_Museum_-_Exterior_view_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a/ac/Inside_the_hermitage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c/c4/Dvortsovaya_Square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5/50/Nevsky_96_-_Nevsky_110_-_summer_2007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2/27/I._Nagy_P%C3%A9ter_szobra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d/d5/WinterPalaceAndAC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56022571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59700151"/>
              </p:ext>
            </p:extLst>
          </p:nvPr>
        </p:nvGraphicFramePr>
        <p:xfrm>
          <a:off x="1115616" y="1340768"/>
          <a:ext cx="7344816" cy="47134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32403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effectLst/>
                        </a:rPr>
                        <a:t>Anotace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slova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Datum </a:t>
                      </a:r>
                      <a:r>
                        <a:rPr lang="en-US" sz="1800" dirty="0" err="1">
                          <a:effectLst/>
                        </a:rPr>
                        <a:t>vytvoření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Prezentace </a:t>
                      </a:r>
                      <a:r>
                        <a:rPr lang="cs-CZ" sz="1800" dirty="0" smtClean="0">
                          <a:effectLst/>
                        </a:rPr>
                        <a:t>slouží</a:t>
                      </a:r>
                      <a:r>
                        <a:rPr lang="cs-CZ" sz="1800" baseline="0" dirty="0" smtClean="0">
                          <a:effectLst/>
                        </a:rPr>
                        <a:t> k </a:t>
                      </a:r>
                      <a:r>
                        <a:rPr lang="cs-CZ" sz="1800" dirty="0" smtClean="0">
                          <a:effectLst/>
                        </a:rPr>
                        <a:t>výkladu</a:t>
                      </a:r>
                      <a:r>
                        <a:rPr lang="cs-CZ" sz="1800" baseline="0" dirty="0" smtClean="0">
                          <a:effectLst/>
                        </a:rPr>
                        <a:t> a poznání zajímavých historických míst Petrohradu </a:t>
                      </a:r>
                      <a:r>
                        <a:rPr lang="cs-CZ" sz="1800" dirty="0" smtClean="0">
                          <a:effectLst/>
                        </a:rPr>
                        <a:t>v předmětu Ruský</a:t>
                      </a:r>
                      <a:r>
                        <a:rPr lang="cs-CZ" sz="1800" baseline="0" dirty="0" smtClean="0">
                          <a:effectLst/>
                        </a:rPr>
                        <a:t> jazyk</a:t>
                      </a:r>
                      <a:r>
                        <a:rPr lang="cs-CZ" sz="1800" dirty="0" smtClean="0">
                          <a:effectLst/>
                        </a:rPr>
                        <a:t> </a:t>
                      </a:r>
                      <a:r>
                        <a:rPr lang="cs-CZ" sz="1800" baseline="0" dirty="0" smtClean="0">
                          <a:effectLst/>
                        </a:rPr>
                        <a:t>v 9. ročníku.</a:t>
                      </a:r>
                      <a:r>
                        <a:rPr lang="en-US" sz="1800" dirty="0" smtClean="0">
                          <a:effectLst/>
                        </a:rPr>
                        <a:t> 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vymezí obecné informace                                  o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Petrohradu. Žáci se seznámí s historicky zajímavými místy Petrohradu. Pomocí fotografií rozpoznají daná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místa. Vyučující pohovoří o daných místech.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Zajímavá místa Petrohradu – Zimní palác, pomník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Petra I., Ermitáž, Katedrála sv. Izáka, … .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15.12.2012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7867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Город на берегу Невы и Финского залива</a:t>
            </a:r>
          </a:p>
          <a:p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Город основал русский царь Пётр Первый в 1703-году</a:t>
            </a:r>
          </a:p>
          <a:p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Прежние названия до 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  <a:hlinkClick r:id="rId2" action="ppaction://hlinkfile" tooltip="1914"/>
              </a:rPr>
              <a:t>1914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 — </a:t>
            </a:r>
            <a:r>
              <a:rPr lang="ru-RU" i="1" dirty="0" smtClean="0">
                <a:solidFill>
                  <a:schemeClr val="accent5">
                    <a:lumMod val="75000"/>
                  </a:schemeClr>
                </a:solidFill>
              </a:rPr>
              <a:t>Санкт-Петербург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до 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  <a:hlinkClick r:id="rId3" action="ppaction://hlinkfile" tooltip="1924"/>
              </a:rPr>
              <a:t>1924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 — </a:t>
            </a:r>
            <a:r>
              <a:rPr lang="ru-RU" i="1" dirty="0" smtClean="0">
                <a:solidFill>
                  <a:schemeClr val="accent5">
                    <a:lumMod val="75000"/>
                  </a:schemeClr>
                </a:solidFill>
              </a:rPr>
              <a:t>Петроград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до 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  <a:hlinkClick r:id="rId4" action="ppaction://hlinkfile" tooltip="1991"/>
              </a:rPr>
              <a:t>1991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 — </a:t>
            </a:r>
            <a:r>
              <a:rPr lang="ru-RU" i="1" dirty="0" smtClean="0">
                <a:solidFill>
                  <a:schemeClr val="accent5">
                    <a:lumMod val="75000"/>
                  </a:schemeClr>
                </a:solidFill>
              </a:rPr>
              <a:t>Ленинград</a:t>
            </a:r>
            <a:endParaRPr lang="ru-RU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С 1712 по 1918 год — столица 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  <a:hlinkClick r:id="rId5" action="ppaction://hlinkfile" tooltip="Российская империя"/>
              </a:rPr>
              <a:t>Российской империи</a:t>
            </a:r>
            <a:endParaRPr lang="ru-RU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ru-RU" dirty="0" smtClean="0">
                <a:solidFill>
                  <a:schemeClr val="accent5">
                    <a:lumMod val="75000"/>
                  </a:schemeClr>
                </a:solidFill>
                <a:hlinkClick r:id="rId6" action="ppaction://hlinkfile" tooltip="Население Санкт-Петербурга"/>
              </a:rPr>
              <a:t>Население</a:t>
            </a: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 — 4 953 219 человек</a:t>
            </a:r>
          </a:p>
          <a:p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важный экономический, научный и культурный центр России, крупный транспортный узел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Санк-Петербург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dirty="0" smtClean="0"/>
              <a:t>Исаакиевский собор</a:t>
            </a:r>
          </a:p>
          <a:p>
            <a:r>
              <a:rPr lang="ru-RU" dirty="0" smtClean="0"/>
              <a:t>Адмиралтейство</a:t>
            </a:r>
          </a:p>
          <a:p>
            <a:r>
              <a:rPr lang="ru-RU" dirty="0" smtClean="0"/>
              <a:t>Эрмитаж</a:t>
            </a:r>
          </a:p>
          <a:p>
            <a:r>
              <a:rPr lang="ru-RU" dirty="0" smtClean="0"/>
              <a:t>Дворцовая площадь</a:t>
            </a:r>
          </a:p>
          <a:p>
            <a:r>
              <a:rPr lang="ru-RU" dirty="0" smtClean="0"/>
              <a:t>Невский проспект</a:t>
            </a:r>
          </a:p>
          <a:p>
            <a:r>
              <a:rPr lang="ru-RU" dirty="0" smtClean="0"/>
              <a:t>Памятник Петру </a:t>
            </a:r>
            <a:r>
              <a:rPr lang="cs-CZ" dirty="0" smtClean="0"/>
              <a:t>I</a:t>
            </a:r>
          </a:p>
          <a:p>
            <a:r>
              <a:rPr lang="ru-RU" dirty="0" smtClean="0"/>
              <a:t>Зимний дворец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ru-RU" dirty="0" smtClean="0"/>
              <a:t>Интересные места Санк-Петербурга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dirty="0" smtClean="0"/>
              <a:t>Православный храм и музей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Исаакиевский собор</a:t>
            </a:r>
            <a:endParaRPr lang="cs-CZ" dirty="0"/>
          </a:p>
        </p:txBody>
      </p:sp>
      <p:pic>
        <p:nvPicPr>
          <p:cNvPr id="1026" name="Picture 2" descr="File:Cathédrale Saint-Isaac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2132856"/>
            <a:ext cx="5688632" cy="42664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ru-RU" dirty="0" smtClean="0"/>
              <a:t>Шпиль здания с корабли-</a:t>
            </a:r>
          </a:p>
          <a:p>
            <a:pPr>
              <a:buNone/>
            </a:pPr>
            <a:r>
              <a:rPr lang="ru-RU" dirty="0" smtClean="0"/>
              <a:t>ком стал эмблемой </a:t>
            </a:r>
          </a:p>
          <a:p>
            <a:pPr>
              <a:buNone/>
            </a:pPr>
            <a:r>
              <a:rPr lang="ru-RU" dirty="0" smtClean="0"/>
              <a:t>Петербурга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Адмиралтейство</a:t>
            </a:r>
            <a:endParaRPr lang="cs-CZ" dirty="0"/>
          </a:p>
        </p:txBody>
      </p:sp>
      <p:pic>
        <p:nvPicPr>
          <p:cNvPr id="19458" name="Picture 2" descr="File:Sankt-Petěrburg 14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268760"/>
            <a:ext cx="4032448" cy="53765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9460" name="Picture 4" descr="File:Coat of Arms of The Admiralty emblem of St Petersburg (details)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2780928"/>
            <a:ext cx="3562350" cy="3619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dirty="0" smtClean="0"/>
              <a:t>музей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Эрмитаж</a:t>
            </a:r>
            <a:endParaRPr lang="cs-CZ" dirty="0"/>
          </a:p>
        </p:txBody>
      </p:sp>
      <p:pic>
        <p:nvPicPr>
          <p:cNvPr id="20482" name="Picture 2" descr="File:Hermitage Museum - Exterior view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284984"/>
            <a:ext cx="7620000" cy="28956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484" name="Picture 4" descr="File:Inside the hermitag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332656"/>
            <a:ext cx="3744416" cy="28083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dirty="0" smtClean="0"/>
              <a:t>центральная площадь города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Дворцовая площадь</a:t>
            </a:r>
            <a:endParaRPr lang="cs-CZ" dirty="0"/>
          </a:p>
        </p:txBody>
      </p:sp>
      <p:pic>
        <p:nvPicPr>
          <p:cNvPr id="21506" name="Picture 2" descr="File:Dvortsovaya Squar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2276872"/>
            <a:ext cx="6336704" cy="42484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u-RU" dirty="0" smtClean="0"/>
              <a:t>главная улица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Невский проспект</a:t>
            </a:r>
            <a:endParaRPr lang="cs-CZ" dirty="0"/>
          </a:p>
        </p:txBody>
      </p:sp>
      <p:pic>
        <p:nvPicPr>
          <p:cNvPr id="22530" name="Picture 2" descr="File:Nevsky 96 - Nevsky 110 - summer 200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132856"/>
            <a:ext cx="7620000" cy="39719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ru-RU" dirty="0" smtClean="0"/>
              <a:t>Медный всадник -</a:t>
            </a:r>
          </a:p>
          <a:p>
            <a:pPr>
              <a:buNone/>
            </a:pPr>
            <a:r>
              <a:rPr lang="ru-RU" dirty="0" smtClean="0"/>
              <a:t>памятник основателю го-</a:t>
            </a:r>
          </a:p>
          <a:p>
            <a:pPr>
              <a:buNone/>
            </a:pPr>
            <a:r>
              <a:rPr lang="ru-RU" dirty="0" smtClean="0"/>
              <a:t>рода Петру</a:t>
            </a:r>
            <a:r>
              <a:rPr lang="cs-CZ" dirty="0" smtClean="0"/>
              <a:t> 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Памятник Петру </a:t>
            </a:r>
            <a:r>
              <a:rPr lang="cs-CZ" dirty="0" smtClean="0"/>
              <a:t>I</a:t>
            </a:r>
            <a:endParaRPr lang="cs-CZ" dirty="0"/>
          </a:p>
        </p:txBody>
      </p:sp>
      <p:pic>
        <p:nvPicPr>
          <p:cNvPr id="23554" name="Picture 2" descr="File:I. Nagy Péter szobr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836712"/>
            <a:ext cx="3714750" cy="55340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ru-RU" dirty="0" smtClean="0"/>
              <a:t>До 1917 года – зимняя царская резиденция. Сейчас </a:t>
            </a:r>
          </a:p>
          <a:p>
            <a:pPr>
              <a:buNone/>
            </a:pPr>
            <a:r>
              <a:rPr lang="ru-RU" dirty="0" smtClean="0"/>
              <a:t>это одно из зданий Эрмитажа.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Зимний дворец</a:t>
            </a:r>
            <a:endParaRPr lang="cs-CZ" dirty="0"/>
          </a:p>
        </p:txBody>
      </p:sp>
      <p:pic>
        <p:nvPicPr>
          <p:cNvPr id="24578" name="Picture 2" descr="File:WinterPalaceAndAC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420888"/>
            <a:ext cx="7620000" cy="421692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dirty="0" smtClean="0"/>
              <a:t>http://commons.wikimedia.org/wiki/File:Cath%C3%A9drale_Saint-Isaac.png</a:t>
            </a:r>
            <a:endParaRPr lang="cs-CZ" sz="11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55576" y="1772816"/>
            <a:ext cx="559836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http://commons.wikimedia.org/wiki/File:Sankt-Pet%C4%9Brburg_146.jpg</a:t>
            </a:r>
            <a:endParaRPr lang="cs-CZ" sz="1100" dirty="0"/>
          </a:p>
        </p:txBody>
      </p:sp>
      <p:sp>
        <p:nvSpPr>
          <p:cNvPr id="6" name="Obdélník 5"/>
          <p:cNvSpPr/>
          <p:nvPr/>
        </p:nvSpPr>
        <p:spPr>
          <a:xfrm>
            <a:off x="755576" y="2060848"/>
            <a:ext cx="748883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http://commons.wikimedia.org/wiki/File:Coat_of_Arms_of_The_Admiralty_emblem_of_St_Petersburg_(details).svg</a:t>
            </a:r>
            <a:endParaRPr lang="cs-CZ" sz="1100" dirty="0"/>
          </a:p>
        </p:txBody>
      </p:sp>
      <p:sp>
        <p:nvSpPr>
          <p:cNvPr id="7" name="Obdélník 6"/>
          <p:cNvSpPr/>
          <p:nvPr/>
        </p:nvSpPr>
        <p:spPr>
          <a:xfrm>
            <a:off x="755576" y="2348880"/>
            <a:ext cx="552636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http://commons.wikimedia.org/wiki/File:Hermitage_Museum_-_Exterior_view_1.jpg</a:t>
            </a:r>
            <a:endParaRPr lang="cs-CZ" sz="1100" dirty="0"/>
          </a:p>
        </p:txBody>
      </p:sp>
      <p:sp>
        <p:nvSpPr>
          <p:cNvPr id="8" name="Obdélník 7"/>
          <p:cNvSpPr/>
          <p:nvPr/>
        </p:nvSpPr>
        <p:spPr>
          <a:xfrm>
            <a:off x="755576" y="2564904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http://commons.wikimedia.org/wiki/File:Inside_the_hermitage.JPG</a:t>
            </a:r>
            <a:endParaRPr lang="cs-CZ" sz="1100" dirty="0"/>
          </a:p>
        </p:txBody>
      </p:sp>
      <p:sp>
        <p:nvSpPr>
          <p:cNvPr id="9" name="Obdélník 8"/>
          <p:cNvSpPr/>
          <p:nvPr/>
        </p:nvSpPr>
        <p:spPr>
          <a:xfrm>
            <a:off x="755576" y="2780928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http://commons.wikimedia.org/wiki/File:Dvortsovaya_Square.JPG</a:t>
            </a:r>
            <a:endParaRPr lang="cs-CZ" sz="1100" dirty="0"/>
          </a:p>
        </p:txBody>
      </p:sp>
      <p:sp>
        <p:nvSpPr>
          <p:cNvPr id="10" name="Obdélník 9"/>
          <p:cNvSpPr/>
          <p:nvPr/>
        </p:nvSpPr>
        <p:spPr>
          <a:xfrm>
            <a:off x="755576" y="2996952"/>
            <a:ext cx="595840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http://commons.wikimedia.org/wiki/File:Nevsky_96_-_Nevsky_110_-_summer_2007.jpg</a:t>
            </a:r>
            <a:endParaRPr lang="cs-CZ" sz="1100" dirty="0"/>
          </a:p>
        </p:txBody>
      </p:sp>
      <p:sp>
        <p:nvSpPr>
          <p:cNvPr id="11" name="Obdélník 10"/>
          <p:cNvSpPr/>
          <p:nvPr/>
        </p:nvSpPr>
        <p:spPr>
          <a:xfrm>
            <a:off x="755576" y="3212976"/>
            <a:ext cx="518457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http://commons.wikimedia.org/wiki/File:I._Nagy_P%C3%A9ter_szobra.jpg</a:t>
            </a:r>
            <a:endParaRPr lang="cs-CZ" sz="1100" dirty="0"/>
          </a:p>
        </p:txBody>
      </p:sp>
      <p:sp>
        <p:nvSpPr>
          <p:cNvPr id="12" name="Obdélník 11"/>
          <p:cNvSpPr/>
          <p:nvPr/>
        </p:nvSpPr>
        <p:spPr>
          <a:xfrm>
            <a:off x="755576" y="3429000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http://commons.wikimedia.org/wiki/File:WinterPalaceAndAC.jpg</a:t>
            </a:r>
            <a:endParaRPr lang="cs-CZ" sz="1100" dirty="0"/>
          </a:p>
        </p:txBody>
      </p:sp>
      <p:sp>
        <p:nvSpPr>
          <p:cNvPr id="13" name="Obdélník 12"/>
          <p:cNvSpPr/>
          <p:nvPr/>
        </p:nvSpPr>
        <p:spPr>
          <a:xfrm>
            <a:off x="755576" y="3573016"/>
            <a:ext cx="21114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Program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1100" dirty="0" smtClean="0"/>
              <a:t>Microsoft Office2007</a:t>
            </a:r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113</TotalTime>
  <Words>192</Words>
  <Application>Microsoft Office PowerPoint</Application>
  <PresentationFormat>Předvádění na obrazovce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Snímek 1</vt:lpstr>
      <vt:lpstr>Snímek 2</vt:lpstr>
      <vt:lpstr>Санк-Петербург   </vt:lpstr>
      <vt:lpstr>Интересные места Санк-Петербурга</vt:lpstr>
      <vt:lpstr>Исаакиевский собор</vt:lpstr>
      <vt:lpstr>Адмиралтейство</vt:lpstr>
      <vt:lpstr>Эрмитаж</vt:lpstr>
      <vt:lpstr>Дворцовая площадь</vt:lpstr>
      <vt:lpstr>Невский проспект</vt:lpstr>
      <vt:lpstr>Памятник Петру I</vt:lpstr>
      <vt:lpstr>Зимний дворец</vt:lpstr>
      <vt:lpstr>Použité zdroje:</vt:lpstr>
    </vt:vector>
  </TitlesOfParts>
  <Company>Hole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Mouse</dc:creator>
  <cp:lastModifiedBy>Mouse</cp:lastModifiedBy>
  <cp:revision>60</cp:revision>
  <dcterms:created xsi:type="dcterms:W3CDTF">2012-12-07T22:03:24Z</dcterms:created>
  <dcterms:modified xsi:type="dcterms:W3CDTF">2012-12-19T21:57:42Z</dcterms:modified>
</cp:coreProperties>
</file>