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3"/>
  </p:notesMasterIdLst>
  <p:sldIdLst>
    <p:sldId id="267" r:id="rId2"/>
    <p:sldId id="268" r:id="rId3"/>
    <p:sldId id="260" r:id="rId4"/>
    <p:sldId id="261" r:id="rId5"/>
    <p:sldId id="262" r:id="rId6"/>
    <p:sldId id="263" r:id="rId7"/>
    <p:sldId id="265" r:id="rId8"/>
    <p:sldId id="264" r:id="rId9"/>
    <p:sldId id="266" r:id="rId10"/>
    <p:sldId id="258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73237" autoAdjust="0"/>
  </p:normalViewPr>
  <p:slideViewPr>
    <p:cSldViewPr>
      <p:cViewPr varScale="1">
        <p:scale>
          <a:sx n="66" d="100"/>
          <a:sy n="66" d="100"/>
        </p:scale>
        <p:origin x="-209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0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D6497D-A72A-4173-B262-CF9DF3E85C89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02A8CC-4FCD-4C90-9137-C699DA109D0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04246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2A8CC-4FCD-4C90-9137-C699DA109D0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6563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05315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963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3615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60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57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7757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04336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350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76875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80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4381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619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41775695"/>
              </p:ext>
            </p:extLst>
          </p:nvPr>
        </p:nvGraphicFramePr>
        <p:xfrm>
          <a:off x="457200" y="1600200"/>
          <a:ext cx="8229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0511153"/>
              </p:ext>
            </p:extLst>
          </p:nvPr>
        </p:nvGraphicFramePr>
        <p:xfrm>
          <a:off x="457200" y="2543240"/>
          <a:ext cx="8280919" cy="3190014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Úvod do předmětu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Skladování potravin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VY_(32)_INOVACE_1.B_PV_01(20)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8248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Cílem </a:t>
            </a:r>
            <a:r>
              <a:rPr lang="cs-CZ" dirty="0"/>
              <a:t>prezentace je seznámit žáky se skladováním potravin.</a:t>
            </a:r>
          </a:p>
          <a:p>
            <a:r>
              <a:rPr lang="cs-CZ" dirty="0"/>
              <a:t>Materiál je určen pro žáky prvního ročníku oboru kuchařské práce.</a:t>
            </a:r>
          </a:p>
          <a:p>
            <a:r>
              <a:rPr lang="cs-CZ" dirty="0"/>
              <a:t>Materiál je určen pro výklad nové látky a interaktivní práci ve výuce.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823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SKLADOVÁNÍ POTRAVIN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P. Pechová,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4713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skladování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prodloužení trvanlivosti</a:t>
            </a:r>
          </a:p>
          <a:p>
            <a:r>
              <a:rPr lang="cs-CZ" dirty="0"/>
              <a:t>z</a:t>
            </a:r>
            <a:r>
              <a:rPr lang="cs-CZ" dirty="0" smtClean="0"/>
              <a:t>achování jakosti potravin</a:t>
            </a:r>
          </a:p>
          <a:p>
            <a:r>
              <a:rPr lang="cs-CZ" dirty="0" smtClean="0"/>
              <a:t>podmínění zdravotní nezávadnosti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V závodech veřejného stravování  skladujeme potraviny, nápoje, inventář a pomocný materiál.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034546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Podmínky skladování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hodná </a:t>
            </a:r>
            <a:r>
              <a:rPr lang="cs-CZ" dirty="0"/>
              <a:t>teplota, vlhkost, </a:t>
            </a:r>
            <a:r>
              <a:rPr lang="cs-CZ" dirty="0" smtClean="0"/>
              <a:t>čistota, světlo a způsob uložení</a:t>
            </a:r>
          </a:p>
          <a:p>
            <a:r>
              <a:rPr lang="cs-CZ" dirty="0"/>
              <a:t>s</a:t>
            </a:r>
            <a:r>
              <a:rPr lang="cs-CZ" dirty="0" smtClean="0"/>
              <a:t>tavebně odděleně</a:t>
            </a:r>
          </a:p>
          <a:p>
            <a:r>
              <a:rPr lang="cs-CZ" dirty="0"/>
              <a:t>v</a:t>
            </a:r>
            <a:r>
              <a:rPr lang="cs-CZ" dirty="0" smtClean="0"/>
              <a:t>ybavení – regály, rohože, závěsy, teploměry, vlhkoměry, rošty, větrání</a:t>
            </a:r>
            <a:endParaRPr lang="cs-CZ" dirty="0"/>
          </a:p>
        </p:txBody>
      </p:sp>
      <p:pic>
        <p:nvPicPr>
          <p:cNvPr id="3074" name="Picture 2" descr="C:\Users\Petra\AppData\Local\Microsoft\Windows\Temporary Internet Files\Content.IE5\O8GXO1R5\MP90030904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3000" y="4005064"/>
            <a:ext cx="3297560" cy="2181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7261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skladů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Suchý – teplota kolem 18 °C, okna opatřena síťovinou, zatemněna (obiloviny, pochutiny, cukr, luštěniny, těstoviny, suché potraviny, …)</a:t>
            </a:r>
          </a:p>
          <a:p>
            <a:r>
              <a:rPr lang="cs-CZ" dirty="0" smtClean="0"/>
              <a:t>Chladný – sklepní prostory (brambory, ovoce, zelenina, kompoty, nápoje)</a:t>
            </a:r>
          </a:p>
          <a:p>
            <a:r>
              <a:rPr lang="cs-CZ" dirty="0" smtClean="0"/>
              <a:t>Chlazený – chladící boxy (maso, uzeniny, mléčné výrobky, cukrářské výrobky, …)</a:t>
            </a:r>
          </a:p>
          <a:p>
            <a:r>
              <a:rPr lang="cs-CZ" dirty="0" smtClean="0"/>
              <a:t>Mrazící  - teplota -18 °C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8890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Zásady správného skladování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</a:t>
            </a:r>
            <a:r>
              <a:rPr lang="cs-CZ" dirty="0" smtClean="0"/>
              <a:t>hodné obaly</a:t>
            </a:r>
          </a:p>
          <a:p>
            <a:r>
              <a:rPr lang="cs-CZ" dirty="0" smtClean="0"/>
              <a:t>kontrola jakosti skladovaných potravin</a:t>
            </a:r>
          </a:p>
          <a:p>
            <a:r>
              <a:rPr lang="cs-CZ" dirty="0"/>
              <a:t>k</a:t>
            </a:r>
            <a:r>
              <a:rPr lang="cs-CZ" dirty="0" smtClean="0"/>
              <a:t>ontrola záruční lhůty</a:t>
            </a:r>
          </a:p>
          <a:p>
            <a:r>
              <a:rPr lang="cs-CZ" dirty="0"/>
              <a:t>n</a:t>
            </a:r>
            <a:r>
              <a:rPr lang="cs-CZ" dirty="0" smtClean="0"/>
              <a:t>arušené potraviny odstranit</a:t>
            </a:r>
          </a:p>
          <a:p>
            <a:r>
              <a:rPr lang="cs-CZ" dirty="0"/>
              <a:t>a</a:t>
            </a:r>
            <a:r>
              <a:rPr lang="cs-CZ" dirty="0" smtClean="0"/>
              <a:t>romatické potraviny skladovat odděleně</a:t>
            </a:r>
          </a:p>
          <a:p>
            <a:r>
              <a:rPr lang="cs-CZ" dirty="0"/>
              <a:t>k</a:t>
            </a:r>
            <a:r>
              <a:rPr lang="cs-CZ" dirty="0" smtClean="0"/>
              <a:t>ontrola teploty a vlhkosti</a:t>
            </a:r>
          </a:p>
          <a:p>
            <a:r>
              <a:rPr lang="cs-CZ" dirty="0"/>
              <a:t>d</a:t>
            </a:r>
            <a:r>
              <a:rPr lang="cs-CZ" dirty="0" smtClean="0"/>
              <a:t>održování pravidel hygieny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7076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Záruční lhůta potravin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oba, po kterou výrobce ručí za kvalitu potravin</a:t>
            </a:r>
          </a:p>
          <a:p>
            <a:r>
              <a:rPr lang="cs-CZ" dirty="0"/>
              <a:t>p</a:t>
            </a:r>
            <a:r>
              <a:rPr lang="cs-CZ" dirty="0" smtClean="0"/>
              <a:t>otraviny s prošlou záruční lhůtou nemohou být použity pro přípravu pokrmů</a:t>
            </a:r>
            <a:endParaRPr lang="cs-CZ" dirty="0"/>
          </a:p>
        </p:txBody>
      </p:sp>
      <p:pic>
        <p:nvPicPr>
          <p:cNvPr id="2050" name="Picture 2" descr="C:\Users\Petra\AppData\Local\Microsoft\Windows\Temporary Internet Files\Content.IE5\RYTTZT9U\MC9002506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6663" y="4077072"/>
            <a:ext cx="1895192" cy="216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9382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Přejímání zboží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kvantitativní – kontrola množství druhů potravin uvedeném na dodacím listě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k</a:t>
            </a:r>
            <a:r>
              <a:rPr lang="cs-CZ" dirty="0" smtClean="0"/>
              <a:t>valitativní – kontrola neporušenosti obalů, jejich označení, datum výroby a namátkové smyslové hodnocení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443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Vyhledejte na internetových </a:t>
            </a:r>
            <a:r>
              <a:rPr lang="cs-CZ" dirty="0" smtClean="0"/>
              <a:t>stránkách, jaké jsou další možnosti prodloužení trvanlivosti potravin.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356992"/>
            <a:ext cx="3074386" cy="3138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0635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ŠEBELOVÁ, Marie. </a:t>
            </a:r>
            <a:r>
              <a:rPr lang="cs-CZ" i="1" dirty="0"/>
              <a:t>potraviny a výživa</a:t>
            </a:r>
            <a:r>
              <a:rPr lang="cs-CZ" dirty="0"/>
              <a:t>. </a:t>
            </a:r>
            <a:r>
              <a:rPr lang="cs-CZ" dirty="0" smtClean="0"/>
              <a:t>Praha: </a:t>
            </a:r>
            <a:r>
              <a:rPr lang="cs-CZ" dirty="0"/>
              <a:t>parta, 2002, ISBN 80-7320-010-4</a:t>
            </a:r>
            <a:r>
              <a:rPr lang="cs-CZ" dirty="0" smtClean="0"/>
              <a:t>.</a:t>
            </a:r>
          </a:p>
          <a:p>
            <a:r>
              <a:rPr lang="cs-CZ" dirty="0"/>
              <a:t>ŠEBELOVÁ, Marie. </a:t>
            </a:r>
            <a:r>
              <a:rPr lang="cs-CZ" i="1" dirty="0"/>
              <a:t>zařízení závodů</a:t>
            </a:r>
            <a:r>
              <a:rPr lang="cs-CZ" dirty="0"/>
              <a:t>. </a:t>
            </a:r>
            <a:r>
              <a:rPr lang="cs-CZ" dirty="0" smtClean="0"/>
              <a:t>Praha: </a:t>
            </a:r>
            <a:r>
              <a:rPr lang="cs-CZ" dirty="0"/>
              <a:t>parta, 2005, ISBN 80-7320-076-7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8723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241</TotalTime>
  <Words>336</Words>
  <Application>Microsoft Office PowerPoint</Application>
  <PresentationFormat>Předvádění na obrazovce (4:3)</PresentationFormat>
  <Paragraphs>60</Paragraphs>
  <Slides>11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 </vt:lpstr>
      <vt:lpstr> Anotace</vt:lpstr>
      <vt:lpstr>SKLADOVÁNÍ POTRAVIN</vt:lpstr>
      <vt:lpstr>Význam skladování</vt:lpstr>
      <vt:lpstr>Podmínky skladování</vt:lpstr>
      <vt:lpstr>Druhy skladů</vt:lpstr>
      <vt:lpstr>Zásady správného skladování</vt:lpstr>
      <vt:lpstr>Záruční lhůta potravin</vt:lpstr>
      <vt:lpstr>Přejímání zboží</vt:lpstr>
      <vt:lpstr>Úkol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Petra</cp:lastModifiedBy>
  <cp:revision>29</cp:revision>
  <dcterms:created xsi:type="dcterms:W3CDTF">2012-12-10T15:30:38Z</dcterms:created>
  <dcterms:modified xsi:type="dcterms:W3CDTF">2013-03-25T10:58:36Z</dcterms:modified>
</cp:coreProperties>
</file>