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3" r:id="rId2"/>
    <p:sldId id="257" r:id="rId3"/>
    <p:sldId id="260" r:id="rId4"/>
    <p:sldId id="261" r:id="rId5"/>
    <p:sldId id="264" r:id="rId6"/>
    <p:sldId id="265" r:id="rId7"/>
    <p:sldId id="266" r:id="rId8"/>
    <p:sldId id="267" r:id="rId9"/>
    <p:sldId id="258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E8D08D-41D2-49BA-975C-8EE0958FFE8D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319C3E-9D10-4572-9A4C-DB0D7C457B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6454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02A8CC-4FCD-4C90-9137-C699DA109D0F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6563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83222116"/>
              </p:ext>
            </p:extLst>
          </p:nvPr>
        </p:nvGraphicFramePr>
        <p:xfrm>
          <a:off x="457200" y="1600200"/>
          <a:ext cx="82296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6041886"/>
              </p:ext>
            </p:extLst>
          </p:nvPr>
        </p:nvGraphicFramePr>
        <p:xfrm>
          <a:off x="457200" y="2204864"/>
          <a:ext cx="8280919" cy="364044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19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Potraviny a výživa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Úvod do předmětu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Hygiena při manipulaci s potravinami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VY_(32)_INOVACE_1.B_PV_02(20)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136510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Cílem prezentace je seznámit žáky s hygienou při manipulaci s potravinami.</a:t>
            </a:r>
          </a:p>
          <a:p>
            <a:r>
              <a:rPr lang="cs-CZ" dirty="0" smtClean="0"/>
              <a:t> Materiál </a:t>
            </a:r>
            <a:r>
              <a:rPr lang="cs-CZ" dirty="0"/>
              <a:t>je určen pro žáky prvního ročníku oboru kuchařské </a:t>
            </a:r>
            <a:r>
              <a:rPr lang="cs-CZ" dirty="0" smtClean="0"/>
              <a:t>práce.</a:t>
            </a:r>
            <a:endParaRPr lang="cs-CZ" dirty="0"/>
          </a:p>
          <a:p>
            <a:r>
              <a:rPr lang="cs-CZ" dirty="0"/>
              <a:t>Materiál je určen pro </a:t>
            </a:r>
            <a:r>
              <a:rPr lang="cs-CZ" dirty="0" smtClean="0"/>
              <a:t>výklad nové látky a interaktivní </a:t>
            </a:r>
            <a:r>
              <a:rPr lang="cs-CZ" dirty="0"/>
              <a:t>práci ve </a:t>
            </a:r>
            <a:r>
              <a:rPr lang="cs-CZ" dirty="0" smtClean="0"/>
              <a:t>výuce.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35901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HYGIENA PŘI MANIPULACI </a:t>
            </a:r>
            <a:br>
              <a:rPr lang="cs-CZ" dirty="0" smtClean="0"/>
            </a:br>
            <a:r>
              <a:rPr lang="cs-CZ" dirty="0" smtClean="0"/>
              <a:t>S POTRAVINAMI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P. Pechová,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4713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Zdravotní průkaz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vstupní prohlídka</a:t>
            </a:r>
          </a:p>
          <a:p>
            <a:r>
              <a:rPr lang="cs-CZ" dirty="0"/>
              <a:t>z</a:t>
            </a:r>
            <a:r>
              <a:rPr lang="cs-CZ" dirty="0" smtClean="0"/>
              <a:t>nalosti z hygienického minima</a:t>
            </a:r>
          </a:p>
          <a:p>
            <a:r>
              <a:rPr lang="cs-CZ" dirty="0"/>
              <a:t>m</a:t>
            </a:r>
            <a:r>
              <a:rPr lang="cs-CZ" dirty="0" smtClean="0"/>
              <a:t>imořádná prohlídka:</a:t>
            </a:r>
          </a:p>
          <a:p>
            <a:pPr lvl="1">
              <a:buFontTx/>
              <a:buChar char="-"/>
            </a:pPr>
            <a:r>
              <a:rPr lang="cs-CZ" dirty="0" smtClean="0"/>
              <a:t>průjmové, hnisavé nebo přenosné onemocnění</a:t>
            </a:r>
          </a:p>
          <a:p>
            <a:pPr lvl="1">
              <a:buFontTx/>
              <a:buChar char="-"/>
            </a:pPr>
            <a:r>
              <a:rPr lang="cs-CZ" sz="2800" dirty="0" smtClean="0"/>
              <a:t>průjmové onemocnění na pracovišti</a:t>
            </a:r>
          </a:p>
          <a:p>
            <a:pPr lvl="1">
              <a:buFontTx/>
              <a:buChar char="-"/>
            </a:pPr>
            <a:r>
              <a:rPr lang="cs-CZ" sz="2800" dirty="0" smtClean="0"/>
              <a:t>nařízení hygienické služby nebo ošetřujícího lékaře</a:t>
            </a:r>
            <a:endParaRPr lang="cs-CZ" sz="2800" dirty="0"/>
          </a:p>
        </p:txBody>
      </p:sp>
      <p:pic>
        <p:nvPicPr>
          <p:cNvPr id="4099" name="Picture 3" descr="C:\Users\Petra\AppData\Local\Microsoft\Windows\Temporary Internet Files\Content.IE5\O8GXO1R5\MC9002931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199" y="1772816"/>
            <a:ext cx="1817827" cy="1697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1683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Osobní hygiena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preventivní opatření</a:t>
            </a:r>
          </a:p>
          <a:p>
            <a:r>
              <a:rPr lang="cs-CZ" dirty="0"/>
              <a:t>d</a:t>
            </a:r>
            <a:r>
              <a:rPr lang="cs-CZ" dirty="0" smtClean="0"/>
              <a:t>održování osobní čistoty, hygienické návyky</a:t>
            </a:r>
          </a:p>
          <a:p>
            <a:r>
              <a:rPr lang="cs-CZ" dirty="0"/>
              <a:t>r</a:t>
            </a:r>
            <a:r>
              <a:rPr lang="cs-CZ" dirty="0" smtClean="0"/>
              <a:t>ežim práce a odpočinku</a:t>
            </a:r>
          </a:p>
          <a:p>
            <a:r>
              <a:rPr lang="cs-CZ" dirty="0"/>
              <a:t>o</a:t>
            </a:r>
            <a:r>
              <a:rPr lang="cs-CZ" dirty="0" smtClean="0"/>
              <a:t>tužování</a:t>
            </a:r>
          </a:p>
          <a:p>
            <a:r>
              <a:rPr lang="cs-CZ" dirty="0"/>
              <a:t>p</a:t>
            </a:r>
            <a:r>
              <a:rPr lang="cs-CZ" dirty="0" smtClean="0"/>
              <a:t>éče o správnou funkci kůže</a:t>
            </a:r>
          </a:p>
          <a:p>
            <a:r>
              <a:rPr lang="cs-CZ" dirty="0"/>
              <a:t>p</a:t>
            </a:r>
            <a:r>
              <a:rPr lang="cs-CZ" dirty="0" smtClean="0"/>
              <a:t>oužívání správného oděvu a obuvi</a:t>
            </a:r>
            <a:endParaRPr lang="cs-CZ" dirty="0"/>
          </a:p>
        </p:txBody>
      </p:sp>
      <p:pic>
        <p:nvPicPr>
          <p:cNvPr id="1028" name="Picture 4" descr="C:\Users\Petra\AppData\Local\Microsoft\Windows\Temporary Internet Files\Content.IE5\OA44IHUJ\MC9003609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5743" y="3501008"/>
            <a:ext cx="1118311" cy="182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8836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Hygiena výživy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r</a:t>
            </a:r>
            <a:r>
              <a:rPr lang="cs-CZ" dirty="0" smtClean="0"/>
              <a:t>acionální výživa</a:t>
            </a:r>
          </a:p>
          <a:p>
            <a:r>
              <a:rPr lang="cs-CZ" dirty="0"/>
              <a:t>e</a:t>
            </a:r>
            <a:r>
              <a:rPr lang="cs-CZ" dirty="0" smtClean="0"/>
              <a:t>nergetická a biologická hodnota</a:t>
            </a:r>
          </a:p>
          <a:p>
            <a:r>
              <a:rPr lang="cs-CZ" dirty="0"/>
              <a:t>c</a:t>
            </a:r>
            <a:r>
              <a:rPr lang="cs-CZ" dirty="0" smtClean="0"/>
              <a:t>hemické a mikrobiologické látky obsažené      potravinách</a:t>
            </a:r>
          </a:p>
          <a:p>
            <a:r>
              <a:rPr lang="cs-CZ" dirty="0"/>
              <a:t>č</a:t>
            </a:r>
            <a:r>
              <a:rPr lang="cs-CZ" dirty="0" smtClean="0"/>
              <a:t>istota a zdravotní nezávadnost potravin a předmětů</a:t>
            </a:r>
          </a:p>
          <a:p>
            <a:r>
              <a:rPr lang="cs-CZ" dirty="0"/>
              <a:t>p</a:t>
            </a:r>
            <a:r>
              <a:rPr lang="cs-CZ" dirty="0" smtClean="0"/>
              <a:t>ravidelná kontrola zdravotního stavu a osobní hygieny pracovníků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9934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Hygienické a epidemiologické požadavky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p</a:t>
            </a:r>
            <a:r>
              <a:rPr lang="cs-CZ" dirty="0" smtClean="0"/>
              <a:t>ravidelné i mimořádné lékařské prohlídky</a:t>
            </a:r>
          </a:p>
          <a:p>
            <a:r>
              <a:rPr lang="cs-CZ" dirty="0"/>
              <a:t>p</a:t>
            </a:r>
            <a:r>
              <a:rPr lang="cs-CZ" dirty="0" smtClean="0"/>
              <a:t>latný zdravotní průkaz pracovníka potravinářství</a:t>
            </a:r>
          </a:p>
          <a:p>
            <a:r>
              <a:rPr lang="cs-CZ" dirty="0"/>
              <a:t>d</a:t>
            </a:r>
            <a:r>
              <a:rPr lang="cs-CZ" dirty="0" smtClean="0"/>
              <a:t>održování předpisů o zachování osobní čistoty</a:t>
            </a:r>
          </a:p>
          <a:p>
            <a:r>
              <a:rPr lang="cs-CZ" dirty="0"/>
              <a:t>p</a:t>
            </a:r>
            <a:r>
              <a:rPr lang="cs-CZ" dirty="0" smtClean="0"/>
              <a:t>ředepsaný pracovní oděv, pokrývka hlavy</a:t>
            </a:r>
          </a:p>
          <a:p>
            <a:r>
              <a:rPr lang="cs-CZ" dirty="0"/>
              <a:t>h</a:t>
            </a:r>
            <a:r>
              <a:rPr lang="cs-CZ" dirty="0" smtClean="0"/>
              <a:t>ygiena provozu společného stravování a přilehlých prostor</a:t>
            </a:r>
          </a:p>
          <a:p>
            <a:r>
              <a:rPr lang="cs-CZ" dirty="0"/>
              <a:t>k</a:t>
            </a:r>
            <a:r>
              <a:rPr lang="cs-CZ" dirty="0" smtClean="0"/>
              <a:t>ontrola stavu potravin před vlastním zpracováním</a:t>
            </a:r>
          </a:p>
        </p:txBody>
      </p:sp>
    </p:spTree>
    <p:extLst>
      <p:ext uri="{BB962C8B-B14F-4D97-AF65-F5344CB8AC3E}">
        <p14:creationId xmlns:p14="http://schemas.microsoft.com/office/powerpoint/2010/main" val="1184882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Prevence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ředcházení onemocnění nakažlivými chorobami nebo parazity</a:t>
            </a:r>
          </a:p>
          <a:p>
            <a:r>
              <a:rPr lang="cs-CZ" dirty="0"/>
              <a:t>d</a:t>
            </a:r>
            <a:r>
              <a:rPr lang="cs-CZ" dirty="0" smtClean="0"/>
              <a:t>održování hygienických zásad</a:t>
            </a:r>
          </a:p>
          <a:p>
            <a:r>
              <a:rPr lang="cs-CZ" dirty="0"/>
              <a:t>d</a:t>
            </a:r>
            <a:r>
              <a:rPr lang="cs-CZ" dirty="0" smtClean="0"/>
              <a:t>održování technologických postupů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4" name="Picture 6" descr="C:\Users\Petra\AppData\Local\Microsoft\Windows\Temporary Internet Files\Content.IE5\OA44IHUJ\MP90044858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1552" y="3988838"/>
            <a:ext cx="2591591" cy="2569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4922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Vyhledejte na internetových </a:t>
            </a:r>
            <a:r>
              <a:rPr lang="cs-CZ" dirty="0" smtClean="0"/>
              <a:t>stránkách, jakými prostředky se provádí sterilizace.</a:t>
            </a:r>
          </a:p>
          <a:p>
            <a:r>
              <a:rPr lang="cs-CZ" dirty="0" smtClean="0"/>
              <a:t>Jaké jsou požadavky na hygienu při práci s potravinami?</a:t>
            </a:r>
          </a:p>
          <a:p>
            <a:r>
              <a:rPr lang="cs-CZ" dirty="0" smtClean="0"/>
              <a:t>Vyjmenujte pracovní oděv kuchaře.</a:t>
            </a:r>
            <a:endParaRPr lang="cs-CZ" dirty="0"/>
          </a:p>
        </p:txBody>
      </p:sp>
      <p:pic>
        <p:nvPicPr>
          <p:cNvPr id="3075" name="Picture 3" descr="C:\Users\Petra\AppData\Local\Microsoft\Windows\Temporary Internet Files\Content.IE5\O8GXO1R5\MC9004415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509119"/>
            <a:ext cx="2304256" cy="1968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0635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ŠEBELOVÁ, Marie. </a:t>
            </a:r>
            <a:r>
              <a:rPr lang="cs-CZ" i="1" dirty="0"/>
              <a:t>potraviny a výživa</a:t>
            </a:r>
            <a:r>
              <a:rPr lang="cs-CZ" dirty="0"/>
              <a:t>. Praha: parta, 2002, ISBN 80-7320-010-4.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8723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285</Words>
  <Application>Microsoft Office PowerPoint</Application>
  <PresentationFormat>Předvádění na obrazovce (4:3)</PresentationFormat>
  <Paragraphs>64</Paragraphs>
  <Slides>10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 </vt:lpstr>
      <vt:lpstr>Anotace</vt:lpstr>
      <vt:lpstr>HYGIENA PŘI MANIPULACI  S POTRAVINAMI</vt:lpstr>
      <vt:lpstr>Zdravotní průkaz</vt:lpstr>
      <vt:lpstr>Osobní hygiena</vt:lpstr>
      <vt:lpstr>Hygiena výživy</vt:lpstr>
      <vt:lpstr>Hygienické a epidemiologické požadavky</vt:lpstr>
      <vt:lpstr>Prevence</vt:lpstr>
      <vt:lpstr>Úkol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Petra</cp:lastModifiedBy>
  <cp:revision>11</cp:revision>
  <dcterms:created xsi:type="dcterms:W3CDTF">2012-12-10T15:30:38Z</dcterms:created>
  <dcterms:modified xsi:type="dcterms:W3CDTF">2013-03-25T11:00:30Z</dcterms:modified>
</cp:coreProperties>
</file>