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0" r:id="rId2"/>
    <p:sldId id="271" r:id="rId3"/>
    <p:sldId id="333" r:id="rId4"/>
    <p:sldId id="292" r:id="rId5"/>
    <p:sldId id="332" r:id="rId6"/>
    <p:sldId id="339" r:id="rId7"/>
    <p:sldId id="331" r:id="rId8"/>
    <p:sldId id="340" r:id="rId9"/>
    <p:sldId id="295" r:id="rId10"/>
    <p:sldId id="297" r:id="rId11"/>
    <p:sldId id="299" r:id="rId12"/>
    <p:sldId id="308" r:id="rId13"/>
    <p:sldId id="277" r:id="rId14"/>
    <p:sldId id="338" r:id="rId15"/>
    <p:sldId id="341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3" autoAdjust="0"/>
    <p:restoredTop sz="94660"/>
  </p:normalViewPr>
  <p:slideViewPr>
    <p:cSldViewPr showGuides="1">
      <p:cViewPr>
        <p:scale>
          <a:sx n="60" d="100"/>
          <a:sy n="60" d="100"/>
        </p:scale>
        <p:origin x="-874" y="-24"/>
      </p:cViewPr>
      <p:guideLst>
        <p:guide orient="horz" pos="1842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A5B04-9488-40B0-81FA-F502F3943311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0663C-F2E5-490C-9DBF-0E3B122034D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161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91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4085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9944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333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51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54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88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720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142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624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160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2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lpforenglish.cz/" TargetMode="External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856984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ZŠ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7.1.2013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VY_32_INOVACE_7A_AJ7_07_Past 	  			     continuous and past simple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/>
              <a:t>Past </a:t>
            </a:r>
            <a:r>
              <a:rPr lang="cs-CZ" sz="2400" dirty="0"/>
              <a:t>c</a:t>
            </a:r>
            <a:r>
              <a:rPr lang="cs-CZ" sz="2400" dirty="0" smtClean="0"/>
              <a:t>ontinuous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slova:      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past continuous, past simple</a:t>
            </a:r>
            <a:endParaRPr lang="cs-CZ" sz="2400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1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827584" y="1411713"/>
            <a:ext cx="7416824" cy="2653034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endParaRPr lang="cs-CZ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/>
              <a:t>Minulý průběhový čas (past continuous ) a minulý prostý (past simple).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cs typeface="Arial" pitchFamily="34" charset="0"/>
              </a:rPr>
              <a:t>Vysvětlení použití těchto časů společně.</a:t>
            </a:r>
          </a:p>
          <a:p>
            <a:pPr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cs typeface="Arial" pitchFamily="34" charset="0"/>
              </a:rPr>
              <a:t>Příklady otázek a odpovědí.</a:t>
            </a:r>
            <a:endParaRPr lang="cs-CZ" sz="2400" dirty="0">
              <a:solidFill>
                <a:schemeClr val="tx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63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Uživatel\AppData\Local\Microsoft\Windows\Temporary Internet Files\Content.IE5\D94D35PN\MM900189253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618516"/>
            <a:ext cx="3456384" cy="220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260648"/>
            <a:ext cx="828092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4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Past simple and past continuous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3" y="1196752"/>
            <a:ext cx="83422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2800" dirty="0">
                <a:solidFill>
                  <a:prstClr val="black"/>
                </a:solidFill>
              </a:rPr>
              <a:t>O</a:t>
            </a:r>
            <a:r>
              <a:rPr lang="cs-CZ" sz="2800" dirty="0" smtClean="0">
                <a:solidFill>
                  <a:prstClr val="black"/>
                </a:solidFill>
              </a:rPr>
              <a:t>ba </a:t>
            </a:r>
            <a:r>
              <a:rPr lang="cs-CZ" sz="2800" dirty="0">
                <a:solidFill>
                  <a:prstClr val="black"/>
                </a:solidFill>
              </a:rPr>
              <a:t>časy společně použijeme, když jeden právě probíhal (minulý průběhový) a </a:t>
            </a:r>
            <a:r>
              <a:rPr lang="cs-CZ" sz="2800" b="1" dirty="0">
                <a:solidFill>
                  <a:prstClr val="black"/>
                </a:solidFill>
              </a:rPr>
              <a:t>uprostřed něj se stal jiný děj </a:t>
            </a:r>
            <a:r>
              <a:rPr lang="cs-CZ" sz="2800" dirty="0">
                <a:solidFill>
                  <a:prstClr val="black"/>
                </a:solidFill>
              </a:rPr>
              <a:t>(minulý </a:t>
            </a:r>
            <a:r>
              <a:rPr lang="cs-CZ" sz="2800" dirty="0" smtClean="0">
                <a:solidFill>
                  <a:prstClr val="black"/>
                </a:solidFill>
              </a:rPr>
              <a:t>prostý).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2636912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We use the past simple and past continuous together to say that </a:t>
            </a:r>
            <a:r>
              <a:rPr lang="cs-CZ" sz="2400" b="1" dirty="0" smtClean="0"/>
              <a:t>something hapenned in the middle of something else.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88811" y="6084585"/>
            <a:ext cx="68276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It </a:t>
            </a:r>
            <a:r>
              <a:rPr lang="cs-CZ" sz="3200" b="1" dirty="0" smtClean="0"/>
              <a:t>was raining </a:t>
            </a:r>
            <a:r>
              <a:rPr lang="cs-CZ" sz="3200" dirty="0" smtClean="0"/>
              <a:t>when I </a:t>
            </a:r>
            <a:r>
              <a:rPr lang="cs-CZ" sz="3200" b="1" dirty="0" smtClean="0"/>
              <a:t>woke up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1031" name="Picture 7" descr="C:\Users\Uživatel\AppData\Local\Microsoft\Windows\Temporary Internet Files\Content.IE5\D94D35PN\MC9003201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958" y="3717032"/>
            <a:ext cx="3734675" cy="208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746" y="3805741"/>
            <a:ext cx="2043683" cy="190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50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5325015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pic>
        <p:nvPicPr>
          <p:cNvPr id="1026" name="Picture 2" descr="C:\Users\Uživatel\AppData\Local\Microsoft\Windows\Temporary Internet Files\Content.IE5\D94D35PN\MC9003588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143" y="3181038"/>
            <a:ext cx="379321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835696" y="1527175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When </a:t>
            </a:r>
            <a:r>
              <a:rPr lang="cs-CZ" sz="2800" dirty="0"/>
              <a:t>he arrived, </a:t>
            </a:r>
            <a:r>
              <a:rPr lang="cs-CZ" sz="2800" b="1" dirty="0"/>
              <a:t>I was watching TV</a:t>
            </a:r>
            <a:r>
              <a:rPr lang="cs-CZ" sz="2800" dirty="0"/>
              <a:t>.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236296" y="393305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b="1" dirty="0"/>
          </a:p>
        </p:txBody>
      </p:sp>
      <p:pic>
        <p:nvPicPr>
          <p:cNvPr id="2051" name="Picture 3" descr="C:\Users\Uživatel\AppData\Local\Microsoft\Windows\Temporary Internet Files\Content.IE5\5GQAHH4T\MM91000112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31" y="2873793"/>
            <a:ext cx="1967474" cy="227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0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207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živatel\AppData\Local\Microsoft\Windows\Temporary Internet Files\Content.IE5\5GQAHH4T\MC90041145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254" y="1489094"/>
            <a:ext cx="2785650" cy="410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38550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b="1" dirty="0" smtClean="0"/>
              <a:t>was walking </a:t>
            </a:r>
            <a:r>
              <a:rPr lang="cs-CZ" sz="2800" dirty="0" smtClean="0"/>
              <a:t>home when </a:t>
            </a:r>
            <a:r>
              <a:rPr lang="cs-CZ" sz="2800" b="1" dirty="0" smtClean="0"/>
              <a:t>I</a:t>
            </a:r>
            <a:r>
              <a:rPr lang="cs-CZ" sz="2800" dirty="0" smtClean="0"/>
              <a:t> </a:t>
            </a:r>
            <a:r>
              <a:rPr lang="cs-CZ" sz="2800" b="1" dirty="0" smtClean="0"/>
              <a:t>met</a:t>
            </a:r>
            <a:r>
              <a:rPr lang="cs-CZ" sz="2800" dirty="0" smtClean="0"/>
              <a:t> Dave.</a:t>
            </a:r>
            <a:endParaRPr lang="cs-CZ" sz="2800" dirty="0"/>
          </a:p>
        </p:txBody>
      </p:sp>
      <p:pic>
        <p:nvPicPr>
          <p:cNvPr id="3075" name="Picture 3" descr="C:\Users\Uživatel\AppData\Local\Microsoft\Windows\Temporary Internet Files\Content.IE5\D94D35PN\MC900440526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367" y="1422992"/>
            <a:ext cx="1769857" cy="424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51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živatel\AppData\Local\Microsoft\Windows\Temporary Internet Files\Content.IE5\5GQAHH4T\MC90041145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254" y="1489094"/>
            <a:ext cx="2785650" cy="410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38550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b="1" dirty="0" smtClean="0"/>
              <a:t>was walking </a:t>
            </a:r>
            <a:r>
              <a:rPr lang="cs-CZ" sz="2800" dirty="0" smtClean="0"/>
              <a:t>home when …………………………………………</a:t>
            </a:r>
            <a:endParaRPr lang="cs-CZ" sz="2800" dirty="0"/>
          </a:p>
        </p:txBody>
      </p:sp>
      <p:pic>
        <p:nvPicPr>
          <p:cNvPr id="2050" name="Picture 2" descr="C:\Users\Uživatel\AppData\Local\Microsoft\Windows\Temporary Internet Files\Content.IE5\EP5EC6ZX\MC9001537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277" y="1784539"/>
            <a:ext cx="3864203" cy="380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44008" y="252517"/>
            <a:ext cx="399644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b="1" dirty="0">
                <a:solidFill>
                  <a:prstClr val="black"/>
                </a:solidFill>
              </a:rPr>
              <a:t>I</a:t>
            </a:r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b="1" dirty="0">
                <a:solidFill>
                  <a:prstClr val="black"/>
                </a:solidFill>
              </a:rPr>
              <a:t>saw </a:t>
            </a:r>
            <a:r>
              <a:rPr lang="cs-CZ" sz="2800" dirty="0">
                <a:solidFill>
                  <a:prstClr val="black"/>
                </a:solidFill>
              </a:rPr>
              <a:t>an accident.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155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živatel\AppData\Local\Microsoft\Windows\Temporary Internet Files\Content.IE5\7VN2TJ8G\MM90035677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24175"/>
            <a:ext cx="2808388" cy="251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živatel\AppData\Local\Microsoft\Windows\Temporary Internet Files\Content.IE5\D94D35PN\MC9002920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46090"/>
            <a:ext cx="3243738" cy="2419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807095"/>
            <a:ext cx="7056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Kate </a:t>
            </a:r>
            <a:r>
              <a:rPr lang="cs-CZ" sz="2800" b="1" dirty="0" smtClean="0"/>
              <a:t>phoned</a:t>
            </a:r>
            <a:r>
              <a:rPr lang="cs-CZ" sz="2800" dirty="0" smtClean="0"/>
              <a:t> when we </a:t>
            </a:r>
            <a:r>
              <a:rPr lang="cs-CZ" sz="2800" b="1" dirty="0" smtClean="0"/>
              <a:t>were  having </a:t>
            </a:r>
            <a:r>
              <a:rPr lang="cs-CZ" sz="2800" dirty="0" smtClean="0"/>
              <a:t>dinner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82351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Uživatel\AppData\Local\Microsoft\Windows\Temporary Internet Files\Content.IE5\D94D35PN\MC9002920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46090"/>
            <a:ext cx="3243738" cy="2419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807095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Kate ………………………. when we …………………….dinner.</a:t>
            </a:r>
            <a:endParaRPr lang="cs-CZ" sz="28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818904"/>
            <a:ext cx="2520280" cy="252028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663079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had a shower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76056" y="663079"/>
            <a:ext cx="212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were having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5519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979712" y="44624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What were you  doing when he arrived?  </a:t>
            </a:r>
            <a:endParaRPr lang="cs-CZ" sz="24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18" t="25894" r="13591" b="58386"/>
          <a:stretch/>
        </p:blipFill>
        <p:spPr>
          <a:xfrm rot="10800000">
            <a:off x="586924" y="620688"/>
            <a:ext cx="1944216" cy="197956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38" t="43682" r="41111" b="41646"/>
          <a:stretch/>
        </p:blipFill>
        <p:spPr>
          <a:xfrm rot="10800000">
            <a:off x="562288" y="2708920"/>
            <a:ext cx="1968852" cy="197741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2" t="25895" r="41139" b="58526"/>
          <a:stretch/>
        </p:blipFill>
        <p:spPr>
          <a:xfrm rot="10800000">
            <a:off x="562288" y="4725144"/>
            <a:ext cx="1924639" cy="209446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059832" y="1436583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When he arrived, I </a:t>
            </a:r>
            <a:r>
              <a:rPr lang="cs-CZ" sz="2400" b="1" dirty="0"/>
              <a:t>was</a:t>
            </a:r>
            <a:r>
              <a:rPr lang="cs-CZ" sz="2400" dirty="0"/>
              <a:t> </a:t>
            </a:r>
            <a:r>
              <a:rPr lang="cs-CZ" sz="2400" b="1" dirty="0" smtClean="0"/>
              <a:t>vacuuming</a:t>
            </a:r>
            <a:r>
              <a:rPr lang="cs-CZ" sz="2400" dirty="0" smtClean="0"/>
              <a:t> the </a:t>
            </a:r>
            <a:r>
              <a:rPr lang="cs-CZ" sz="2400" dirty="0"/>
              <a:t>house.</a:t>
            </a:r>
          </a:p>
          <a:p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131840" y="364502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When he </a:t>
            </a:r>
            <a:r>
              <a:rPr lang="cs-CZ" sz="2400" dirty="0" smtClean="0"/>
              <a:t>arrived, ………</a:t>
            </a:r>
            <a:endParaRPr lang="cs-CZ" sz="2400" dirty="0"/>
          </a:p>
        </p:txBody>
      </p:sp>
      <p:pic>
        <p:nvPicPr>
          <p:cNvPr id="15" name="Picture 3" descr="C:\Users\Uživatel\AppData\Local\Microsoft\Windows\Temporary Internet Files\Content.IE5\5GQAHH4T\MM91000112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482" y="0"/>
            <a:ext cx="940966" cy="108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2987824" y="6021288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When…..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31840" y="2814027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What were you  doing when he arrived?  </a:t>
            </a:r>
          </a:p>
          <a:p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5127575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0653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4" grpId="0"/>
      <p:bldP spid="16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2" t="25895" r="41139" b="58526"/>
          <a:stretch/>
        </p:blipFill>
        <p:spPr>
          <a:xfrm rot="10800000">
            <a:off x="4067944" y="2276872"/>
            <a:ext cx="4203708" cy="4002803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67544" y="478252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What happened </a:t>
            </a:r>
            <a:r>
              <a:rPr lang="cs-CZ" sz="2400" dirty="0" smtClean="0"/>
              <a:t>when she </a:t>
            </a:r>
            <a:r>
              <a:rPr lang="cs-CZ" sz="2400" b="1" dirty="0"/>
              <a:t>was cleaning</a:t>
            </a:r>
            <a:r>
              <a:rPr lang="cs-CZ" sz="2400" dirty="0"/>
              <a:t> the </a:t>
            </a:r>
            <a:r>
              <a:rPr lang="cs-CZ" sz="2400" dirty="0" smtClean="0"/>
              <a:t>window?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485071" y="1340768"/>
            <a:ext cx="8407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she </a:t>
            </a:r>
            <a:r>
              <a:rPr lang="cs-CZ" sz="2400" b="1" dirty="0" smtClean="0"/>
              <a:t>was cleaning</a:t>
            </a:r>
            <a:r>
              <a:rPr lang="cs-CZ" sz="2400" b="1" dirty="0"/>
              <a:t> </a:t>
            </a:r>
            <a:r>
              <a:rPr lang="cs-CZ" sz="2400" dirty="0" smtClean="0"/>
              <a:t>the window, she </a:t>
            </a:r>
            <a:r>
              <a:rPr lang="cs-CZ" sz="2400" b="1" dirty="0" smtClean="0"/>
              <a:t>saw</a:t>
            </a:r>
            <a:r>
              <a:rPr lang="cs-CZ" sz="2400" dirty="0" smtClean="0"/>
              <a:t> her friend.</a:t>
            </a:r>
            <a:endParaRPr lang="cs-CZ" sz="2400" dirty="0"/>
          </a:p>
        </p:txBody>
      </p:sp>
      <p:pic>
        <p:nvPicPr>
          <p:cNvPr id="1026" name="Picture 2" descr="C:\Users\Uživatel\AppData\Local\Microsoft\Windows\Temporary Internet Files\Content.IE5\5GQAHH4T\dglxasset[3].asp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3" y="2492896"/>
            <a:ext cx="2617881" cy="442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1652" y="31409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0990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440242"/>
            <a:ext cx="3174462" cy="320652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39552" y="836712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happened</a:t>
            </a:r>
            <a:r>
              <a:rPr lang="cs-CZ" sz="2400" dirty="0"/>
              <a:t> </a:t>
            </a:r>
            <a:r>
              <a:rPr lang="cs-CZ" sz="2400" dirty="0" smtClean="0"/>
              <a:t>when they </a:t>
            </a:r>
            <a:r>
              <a:rPr lang="cs-CZ" sz="2400" b="1" dirty="0" smtClean="0"/>
              <a:t>were playing  </a:t>
            </a:r>
            <a:r>
              <a:rPr lang="cs-CZ" sz="2400" dirty="0" smtClean="0"/>
              <a:t>football?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06084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they </a:t>
            </a:r>
            <a:r>
              <a:rPr lang="cs-CZ" sz="2400" b="1" dirty="0" smtClean="0"/>
              <a:t>were playing </a:t>
            </a:r>
            <a:r>
              <a:rPr lang="cs-CZ" sz="2400" dirty="0" smtClean="0"/>
              <a:t>football</a:t>
            </a:r>
            <a:r>
              <a:rPr lang="cs-CZ" sz="2400" b="1" dirty="0" smtClean="0"/>
              <a:t>, it started </a:t>
            </a:r>
            <a:r>
              <a:rPr lang="cs-CZ" sz="2400" dirty="0" smtClean="0"/>
              <a:t>to rain.</a:t>
            </a:r>
            <a:endParaRPr lang="cs-CZ" sz="2400" dirty="0"/>
          </a:p>
        </p:txBody>
      </p:sp>
      <p:pic>
        <p:nvPicPr>
          <p:cNvPr id="1027" name="Picture 3" descr="C:\Users\Uživatel\AppData\Local\Microsoft\Windows\Temporary Internet Files\Content.IE5\D94D35PN\MM90018925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212976"/>
            <a:ext cx="377522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518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0" t="26036" r="68493" b="57824"/>
          <a:stretch/>
        </p:blipFill>
        <p:spPr>
          <a:xfrm rot="10800000">
            <a:off x="179513" y="2208036"/>
            <a:ext cx="4270620" cy="467734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7" y="159023"/>
            <a:ext cx="7704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……………………………………………………………………………………….. 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7" y="764704"/>
            <a:ext cx="7200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…………………………………………………………………………………………………………….. .</a:t>
            </a:r>
            <a:endParaRPr lang="cs-CZ" dirty="0"/>
          </a:p>
        </p:txBody>
      </p:sp>
      <p:pic>
        <p:nvPicPr>
          <p:cNvPr id="5122" name="Picture 2" descr="C:\Users\Uživatel\AppData\Local\Microsoft\Windows\Temporary Internet Files\Content.IE5\7VN2TJ8G\MC9003296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317864"/>
            <a:ext cx="1344476" cy="639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3567" y="116632"/>
            <a:ext cx="936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7" y="591071"/>
            <a:ext cx="1152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19672" y="116632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happened when you were taking the rubbish out 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47664" y="548680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 was taking the rubbish out I saw a mouse.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388425" y="44624"/>
            <a:ext cx="755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you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442684" y="620688"/>
            <a:ext cx="593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I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3567" y="1340768"/>
            <a:ext cx="7200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………………………………………………………………………………………………………………….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31900" y="1095127"/>
            <a:ext cx="1103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3567" y="1844824"/>
            <a:ext cx="6984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……………………………………………………………………………………………………………..  .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547664" y="1095127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happened when </a:t>
            </a:r>
            <a:r>
              <a:rPr lang="cs-CZ" sz="2400" dirty="0" smtClean="0"/>
              <a:t>she was </a:t>
            </a:r>
            <a:r>
              <a:rPr lang="cs-CZ" sz="2400" dirty="0"/>
              <a:t>taking the rubbish </a:t>
            </a:r>
            <a:r>
              <a:rPr lang="cs-CZ" sz="2400" dirty="0" smtClean="0"/>
              <a:t>out 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442684" y="1253951"/>
            <a:ext cx="701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she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83567" y="1628800"/>
            <a:ext cx="1019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When</a:t>
            </a:r>
          </a:p>
          <a:p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547664" y="1628800"/>
            <a:ext cx="6468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she </a:t>
            </a:r>
            <a:r>
              <a:rPr lang="cs-CZ" sz="2400" dirty="0"/>
              <a:t>was taking the rubbish out </a:t>
            </a:r>
            <a:r>
              <a:rPr lang="cs-CZ" sz="2400" dirty="0" smtClean="0"/>
              <a:t>she </a:t>
            </a:r>
            <a:r>
              <a:rPr lang="cs-CZ" sz="2400" dirty="0"/>
              <a:t>saw a mouse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524328" y="1052736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4008" y="2708920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happened …..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80112" y="3356992"/>
            <a:ext cx="3159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take the rubbish out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580112" y="4005064"/>
            <a:ext cx="3213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see a mouse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904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2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8406" y="1556792"/>
            <a:ext cx="4869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I </a:t>
            </a:r>
            <a:r>
              <a:rPr lang="cs-CZ" sz="2400" b="1" dirty="0" smtClean="0"/>
              <a:t>was reading </a:t>
            </a:r>
            <a:r>
              <a:rPr lang="cs-CZ" sz="2400" dirty="0" smtClean="0"/>
              <a:t>a book, somebody </a:t>
            </a:r>
            <a:r>
              <a:rPr lang="cs-CZ" sz="2400" b="1" dirty="0" smtClean="0"/>
              <a:t>knocked</a:t>
            </a:r>
            <a:r>
              <a:rPr lang="cs-CZ" sz="2400" dirty="0" smtClean="0"/>
              <a:t> on the door. </a:t>
            </a:r>
            <a:endParaRPr lang="cs-CZ" sz="2400" dirty="0"/>
          </a:p>
        </p:txBody>
      </p:sp>
      <p:pic>
        <p:nvPicPr>
          <p:cNvPr id="4100" name="Picture 4" descr="C:\Users\Uživatel\AppData\Local\Microsoft\Windows\Temporary Internet Files\Content.IE5\ZN8HDXI6\MC9004300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961" y="3762650"/>
            <a:ext cx="2123728" cy="189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živatel\AppData\Local\Microsoft\Windows\Temporary Internet Files\Content.IE5\ZN8HDXI6\MC9003608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162" y="293582"/>
            <a:ext cx="1921326" cy="199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3" y="3429000"/>
            <a:ext cx="8208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happened when you were taking your dog for a walk</a:t>
            </a:r>
            <a:r>
              <a:rPr lang="cs-CZ" sz="2400" dirty="0"/>
              <a:t>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95536" y="116632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happened  when you were reading a book?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5631631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I </a:t>
            </a:r>
            <a:r>
              <a:rPr lang="cs-CZ" sz="2400" b="1" dirty="0" smtClean="0"/>
              <a:t>was  taking </a:t>
            </a:r>
            <a:r>
              <a:rPr lang="cs-CZ" sz="2400" dirty="0" smtClean="0"/>
              <a:t>my dog for a walk, I </a:t>
            </a:r>
            <a:r>
              <a:rPr lang="cs-CZ" sz="2400" b="1" dirty="0" smtClean="0"/>
              <a:t>saw</a:t>
            </a:r>
            <a:r>
              <a:rPr lang="cs-CZ" sz="2400" dirty="0" smtClean="0"/>
              <a:t> (met) an elephant.</a:t>
            </a:r>
            <a:endParaRPr lang="cs-CZ" sz="2400" dirty="0"/>
          </a:p>
        </p:txBody>
      </p:sp>
      <p:pic>
        <p:nvPicPr>
          <p:cNvPr id="1026" name="Picture 2" descr="C:\Users\Senekova\AppData\Local\Microsoft\Windows\Temporary Internet Files\Content.IE5\TBCPX07W\dglxasset[1].asp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528" y="116632"/>
            <a:ext cx="1601704" cy="238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enekova\AppData\Local\Microsoft\Windows\Temporary Internet Files\Content.IE5\OAZ7CW2P\MC90003041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276" y="4077072"/>
            <a:ext cx="2044207" cy="145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71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Senekova\AppData\Local\Microsoft\Windows\Temporary Internet Files\Content.IE5\S6EP2CB7\MM90036522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722" y="2564904"/>
            <a:ext cx="1147903" cy="11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Senekova\AppData\Local\Microsoft\Windows\Temporary Internet Files\Content.IE5\R215US66\MM90023644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31" y="1844824"/>
            <a:ext cx="345638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živatel\AppData\Local\Microsoft\Windows\Temporary Internet Files\Content.IE5\7VN2TJ8G\MC9002815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672" y="3562482"/>
            <a:ext cx="1814170" cy="1306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43608" y="5901079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When </a:t>
            </a:r>
            <a:r>
              <a:rPr lang="cs-CZ" sz="2400" dirty="0" smtClean="0"/>
              <a:t>he </a:t>
            </a:r>
            <a:r>
              <a:rPr lang="cs-CZ" sz="2400" b="1" dirty="0"/>
              <a:t>was </a:t>
            </a:r>
            <a:r>
              <a:rPr lang="cs-CZ" sz="2400" b="1" dirty="0" smtClean="0"/>
              <a:t>having </a:t>
            </a:r>
            <a:r>
              <a:rPr lang="cs-CZ" sz="2400" dirty="0" smtClean="0"/>
              <a:t>a shower, </a:t>
            </a:r>
            <a:r>
              <a:rPr lang="cs-CZ" sz="2400" dirty="0"/>
              <a:t>the phone </a:t>
            </a:r>
            <a:r>
              <a:rPr lang="cs-CZ" sz="2400" b="1" dirty="0"/>
              <a:t>rang</a:t>
            </a:r>
            <a:r>
              <a:rPr lang="cs-CZ" sz="2400" dirty="0"/>
              <a:t>.</a:t>
            </a:r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76672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happened when he </a:t>
            </a:r>
            <a:r>
              <a:rPr lang="cs-CZ" sz="2400" dirty="0"/>
              <a:t>was having a shower?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9527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Uživatel\AppData\Local\Microsoft\Windows\Temporary Internet Files\Content.IE5\5GQAHH4T\MM90030332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852" y="1772816"/>
            <a:ext cx="2027564" cy="178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Uživatel\AppData\Local\Microsoft\Windows\Temporary Internet Files\Content.IE5\7VN2TJ8G\MC9002975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485" y="3005304"/>
            <a:ext cx="2880320" cy="385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188640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happened when they were cooking 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980728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they were cooking, a bird flew into the kitchen.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223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C -0.0474 -0.03449 -0.0948 -0.06875 -0.15851 -0.07801 C -0.22223 -0.08727 -0.31806 -0.06875 -0.38264 -0.0551 C -0.44723 -0.04144 -0.51841 -0.00533 -0.54653 0.00463 " pathEditMode="relative" ptsTypes="aaaA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539750" y="549275"/>
            <a:ext cx="2136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chemeClr val="accent1"/>
                </a:solidFill>
                <a:cs typeface="Arial" charset="0"/>
              </a:rPr>
              <a:t>Použité zdroje</a:t>
            </a:r>
          </a:p>
          <a:p>
            <a:pPr eaLnBrk="1" hangingPunct="1"/>
            <a:endParaRPr lang="cs-CZ" sz="2400" b="1" dirty="0">
              <a:cs typeface="Arial" charset="0"/>
            </a:endParaRP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611188" y="1268413"/>
            <a:ext cx="6985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400" dirty="0"/>
          </a:p>
          <a:p>
            <a:pPr eaLnBrk="1" hangingPunct="1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23528" y="1934830"/>
            <a:ext cx="79212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HUTCHINSON</a:t>
            </a:r>
            <a:r>
              <a:rPr lang="cs-CZ" dirty="0"/>
              <a:t>, Tom; EDWARDS, Lynda. </a:t>
            </a:r>
            <a:r>
              <a:rPr lang="cs-CZ" i="1" dirty="0"/>
              <a:t>Project 3</a:t>
            </a:r>
            <a:r>
              <a:rPr lang="cs-CZ" dirty="0"/>
              <a:t>. Oxford: Oxford University Press, 2008, ISBN 978-0-19-476416-2.</a:t>
            </a:r>
            <a:r>
              <a:rPr lang="cs-CZ" dirty="0" smtClean="0"/>
              <a:t> </a:t>
            </a:r>
          </a:p>
          <a:p>
            <a:endParaRPr lang="cs-CZ" dirty="0">
              <a:solidFill>
                <a:schemeClr val="accent1"/>
              </a:solidFill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64502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PETERS, Sarah; GRÁF, Tomáš. </a:t>
            </a:r>
            <a:r>
              <a:rPr lang="cs-CZ" i="1" dirty="0"/>
              <a:t>Nová cvičebnice anglické gramatiky</a:t>
            </a:r>
            <a:r>
              <a:rPr lang="cs-CZ" dirty="0"/>
              <a:t>. Praha: Polyglot, spol.s r.o., 2007, ISBN 80-86195-00-7.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3529" y="964406"/>
            <a:ext cx="900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VÍT, Marek. </a:t>
            </a:r>
            <a:r>
              <a:rPr lang="cs-CZ" i="1" dirty="0"/>
              <a:t>Minulý průběhový čas(past continuous)</a:t>
            </a:r>
            <a:r>
              <a:rPr lang="cs-CZ" dirty="0"/>
              <a:t> [online]. [cit. 4.12.2013]. Dostupný na WWW: http://www.helpforenglish.cz/article/2006123001-minuly-prubehovy-cas-past-continuous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76" y="4511559"/>
            <a:ext cx="975667" cy="98552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5736" y="4520153"/>
            <a:ext cx="66247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VÍT, Marek. </a:t>
            </a:r>
            <a:r>
              <a:rPr lang="cs-CZ" i="1" dirty="0"/>
              <a:t>helpforenglish.cz</a:t>
            </a:r>
            <a:r>
              <a:rPr lang="cs-CZ" dirty="0"/>
              <a:t> [online]. [cit. 13.1.2014]. Dostupný na WWW: http://www.helpforenglish.cz/article/2009060704-cviceni-pritomny-prubehovy-cas-1 </a:t>
            </a:r>
          </a:p>
          <a:p>
            <a:r>
              <a:rPr lang="cs-CZ" dirty="0"/>
              <a:t>Obrázky –   </a:t>
            </a:r>
            <a:r>
              <a:rPr lang="cs-CZ" u="sng" dirty="0">
                <a:hlinkClick r:id="rId3"/>
              </a:rPr>
              <a:t>www.helpforenglish.cz</a:t>
            </a:r>
            <a:endParaRPr lang="cs-CZ" dirty="0"/>
          </a:p>
          <a:p>
            <a:r>
              <a:rPr lang="cs-CZ" i="1" dirty="0"/>
              <a:t>                     Použito se svolením majitele autorských práv.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857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2351</TotalTime>
  <Words>505</Words>
  <Application>Microsoft Office PowerPoint</Application>
  <PresentationFormat>Předvádění na obrazovce (4:3)</PresentationFormat>
  <Paragraphs>77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jitka</cp:lastModifiedBy>
  <cp:revision>261</cp:revision>
  <dcterms:created xsi:type="dcterms:W3CDTF">2013-05-17T18:40:15Z</dcterms:created>
  <dcterms:modified xsi:type="dcterms:W3CDTF">2014-04-01T18:16:44Z</dcterms:modified>
</cp:coreProperties>
</file>