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2" r:id="rId15"/>
    <p:sldId id="272" r:id="rId16"/>
    <p:sldId id="29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3644"/>
    <a:srgbClr val="F3A7E8"/>
    <a:srgbClr val="E84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Čítanka 6, Můj domov –čeští spisovatelé, opakování učiva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Čítanka 6, Můj domov –čeští spisovatelé, opakování učiva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356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mp"/><Relationship Id="rId3" Type="http://schemas.openxmlformats.org/officeDocument/2006/relationships/image" Target="../media/image4.png"/><Relationship Id="rId7" Type="http://schemas.openxmlformats.org/officeDocument/2006/relationships/image" Target="../media/image8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tmp"/><Relationship Id="rId5" Type="http://schemas.openxmlformats.org/officeDocument/2006/relationships/image" Target="../media/image6.tmp"/><Relationship Id="rId4" Type="http://schemas.openxmlformats.org/officeDocument/2006/relationships/image" Target="../media/image5.tm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6002833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380808" cy="4713387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sz="2600" dirty="0" smtClean="0"/>
              <a:t>Materiál je určen k procvičení učiva literární výchovy v 6. třídě.</a:t>
            </a:r>
          </a:p>
          <a:p>
            <a:r>
              <a:rPr lang="cs-CZ" sz="2600" dirty="0" smtClean="0"/>
              <a:t>Na 3. snímku poznávají žáci spisovatele, správná odpověď se zobrazí po kliknutí do obrázku.</a:t>
            </a:r>
          </a:p>
          <a:p>
            <a:r>
              <a:rPr lang="cs-CZ" sz="2600" dirty="0" smtClean="0"/>
              <a:t>Na snímcích 4 – 9 po kliknutí do oválu zmizí špatná odpověď, správná se zvýrazní.</a:t>
            </a:r>
          </a:p>
          <a:p>
            <a:r>
              <a:rPr lang="cs-CZ" sz="2600" dirty="0" smtClean="0"/>
              <a:t>Na snímku 10 a 11 po kliknutí na odpověď špatná zmizí, správná se zvýrazní.</a:t>
            </a:r>
          </a:p>
          <a:p>
            <a:r>
              <a:rPr lang="cs-CZ" sz="2600" dirty="0" smtClean="0"/>
              <a:t>Na snímcích 12 – 14 mají žáci poznat místa spojená </a:t>
            </a:r>
          </a:p>
          <a:p>
            <a:r>
              <a:rPr lang="cs-CZ" sz="2600" dirty="0" smtClean="0"/>
              <a:t>s českými spisovateli, po kliknutí do obrázku získají další informace.</a:t>
            </a:r>
          </a:p>
          <a:p>
            <a:r>
              <a:rPr lang="cs-CZ" sz="2600" dirty="0" smtClean="0"/>
              <a:t>Materiál je určen pro interaktivní výuku.</a:t>
            </a:r>
          </a:p>
          <a:p>
            <a:r>
              <a:rPr lang="cs-CZ" sz="2600" dirty="0" smtClean="0"/>
              <a:t>Časová dotace 20 minut</a:t>
            </a:r>
          </a:p>
          <a:p>
            <a:endParaRPr lang="cs-CZ" sz="2600" dirty="0" smtClean="0"/>
          </a:p>
          <a:p>
            <a:pPr marL="0" indent="0">
              <a:buNone/>
            </a:pPr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pPr marL="0" indent="0">
              <a:buNone/>
            </a:pPr>
            <a:endParaRPr lang="cs-CZ" sz="74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8316416" y="6338937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Zástupný symbol pro obsah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184" y="1138898"/>
            <a:ext cx="1599145" cy="20740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1187624" y="188640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Kdo je kdo – Poznej osobnost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7" name="Zástupný symbol pro obsah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65" y="1240422"/>
            <a:ext cx="1820547" cy="1972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944" y="1184918"/>
            <a:ext cx="1522513" cy="2028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054" y="3933056"/>
            <a:ext cx="1591275" cy="19386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9" y="3916387"/>
            <a:ext cx="1398196" cy="19608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67237" y="3424237"/>
            <a:ext cx="9526" cy="9526"/>
          </a:xfrm>
          <a:prstGeom prst="rect">
            <a:avLst/>
          </a:prstGeom>
        </p:spPr>
      </p:pic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944" y="4010584"/>
            <a:ext cx="1460019" cy="1717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ovéPole 13"/>
          <p:cNvSpPr txBox="1"/>
          <p:nvPr/>
        </p:nvSpPr>
        <p:spPr>
          <a:xfrm>
            <a:off x="1203037" y="711860"/>
            <a:ext cx="54571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správnou odpověď klikni do obrázku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3212976"/>
            <a:ext cx="1710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J. V. Sládek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32129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Jan Neruda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321297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Bohuslav Balbín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587727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Božena Němcová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5877272"/>
            <a:ext cx="1576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K. J. Erben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28184" y="587727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J. A. Komenský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022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osobnost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683568" y="1890071"/>
            <a:ext cx="3894200" cy="3888432"/>
          </a:xfrm>
        </p:spPr>
        <p:txBody>
          <a:bodyPr>
            <a:noAutofit/>
          </a:bodyPr>
          <a:lstStyle/>
          <a:p>
            <a:r>
              <a:rPr lang="cs-CZ" sz="2800" dirty="0" smtClean="0"/>
              <a:t>Zakladatel moderní poezie pro děti</a:t>
            </a:r>
          </a:p>
          <a:p>
            <a:endParaRPr lang="cs-CZ" sz="2800" dirty="0" smtClean="0"/>
          </a:p>
          <a:p>
            <a:r>
              <a:rPr lang="cs-CZ" sz="2800" dirty="0" smtClean="0"/>
              <a:t>Přeložil 33 dramat W. Shakespeara</a:t>
            </a:r>
          </a:p>
          <a:p>
            <a:endParaRPr lang="cs-CZ" sz="2800" dirty="0" smtClean="0"/>
          </a:p>
          <a:p>
            <a:r>
              <a:rPr lang="cs-CZ" sz="2800" dirty="0" smtClean="0"/>
              <a:t>V mládí žil dva roky v USA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4788024" y="4005064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J. V. Sládek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4788024" y="2492896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Bohuslav Balbín</a:t>
            </a:r>
            <a:endParaRPr lang="cs-CZ" sz="2400" dirty="0"/>
          </a:p>
        </p:txBody>
      </p:sp>
      <p:pic>
        <p:nvPicPr>
          <p:cNvPr id="13" name="Zástupný symbol pro obsah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3834287"/>
            <a:ext cx="1296143" cy="17938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ovéPole 15"/>
          <p:cNvSpPr txBox="1"/>
          <p:nvPr/>
        </p:nvSpPr>
        <p:spPr>
          <a:xfrm>
            <a:off x="899592" y="141277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správné jméno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5108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osobnost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13"/>
          </p:nvPr>
        </p:nvSpPr>
        <p:spPr>
          <a:xfrm>
            <a:off x="683567" y="2132856"/>
            <a:ext cx="3815279" cy="3993624"/>
          </a:xfrm>
        </p:spPr>
        <p:txBody>
          <a:bodyPr>
            <a:noAutofit/>
          </a:bodyPr>
          <a:lstStyle/>
          <a:p>
            <a:r>
              <a:rPr lang="cs-CZ" sz="2800" dirty="0" smtClean="0"/>
              <a:t>Narodil se v Praze na Malé Straně</a:t>
            </a:r>
          </a:p>
          <a:p>
            <a:endParaRPr lang="cs-CZ" sz="2800" dirty="0"/>
          </a:p>
          <a:p>
            <a:r>
              <a:rPr lang="cs-CZ" sz="2800" dirty="0" smtClean="0"/>
              <a:t>Psal povídky a fejetony</a:t>
            </a:r>
          </a:p>
          <a:p>
            <a:endParaRPr lang="cs-CZ" sz="2800" dirty="0"/>
          </a:p>
          <a:p>
            <a:r>
              <a:rPr lang="cs-CZ" sz="2800" dirty="0" smtClean="0"/>
              <a:t>Napsal pět básnických sbírek</a:t>
            </a:r>
            <a:endParaRPr lang="cs-CZ" sz="2800" dirty="0"/>
          </a:p>
        </p:txBody>
      </p:sp>
      <p:sp>
        <p:nvSpPr>
          <p:cNvPr id="30" name="Ovál 29"/>
          <p:cNvSpPr/>
          <p:nvPr/>
        </p:nvSpPr>
        <p:spPr>
          <a:xfrm>
            <a:off x="4788024" y="2492896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Jan Neruda</a:t>
            </a:r>
            <a:endParaRPr lang="cs-CZ" sz="2400" dirty="0"/>
          </a:p>
        </p:txBody>
      </p:sp>
      <p:sp>
        <p:nvSpPr>
          <p:cNvPr id="31" name="Ovál 30"/>
          <p:cNvSpPr/>
          <p:nvPr/>
        </p:nvSpPr>
        <p:spPr>
          <a:xfrm>
            <a:off x="4788024" y="4005064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K. J. Erben</a:t>
            </a:r>
            <a:endParaRPr lang="cs-CZ" sz="2400" dirty="0"/>
          </a:p>
        </p:txBody>
      </p:sp>
      <p:pic>
        <p:nvPicPr>
          <p:cNvPr id="32" name="Zástupný symbol pro obsah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132856"/>
            <a:ext cx="1462356" cy="158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3" name="Obdélník 32"/>
          <p:cNvSpPr/>
          <p:nvPr/>
        </p:nvSpPr>
        <p:spPr>
          <a:xfrm>
            <a:off x="899592" y="1556792"/>
            <a:ext cx="32576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Klikni na správné jméno</a:t>
            </a:r>
          </a:p>
        </p:txBody>
      </p:sp>
    </p:spTree>
    <p:extLst>
      <p:ext uri="{BB962C8B-B14F-4D97-AF65-F5344CB8AC3E}">
        <p14:creationId xmlns:p14="http://schemas.microsoft.com/office/powerpoint/2010/main" val="38052677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osobnost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8" y="1916832"/>
            <a:ext cx="3815278" cy="4209648"/>
          </a:xfrm>
        </p:spPr>
        <p:txBody>
          <a:bodyPr>
            <a:noAutofit/>
          </a:bodyPr>
          <a:lstStyle/>
          <a:p>
            <a:r>
              <a:rPr lang="cs-CZ" sz="2800" dirty="0" smtClean="0"/>
              <a:t>Patří mezi spisovatele našeho kraje</a:t>
            </a:r>
          </a:p>
          <a:p>
            <a:endParaRPr lang="cs-CZ" sz="2800" dirty="0"/>
          </a:p>
          <a:p>
            <a:r>
              <a:rPr lang="cs-CZ" sz="2800" dirty="0" smtClean="0"/>
              <a:t>Patří mezi sběratele lidové slovesnosti</a:t>
            </a:r>
          </a:p>
          <a:p>
            <a:endParaRPr lang="cs-CZ" sz="2800" dirty="0"/>
          </a:p>
          <a:p>
            <a:r>
              <a:rPr lang="cs-CZ" sz="2800" dirty="0" smtClean="0"/>
              <a:t>Nejznámější dílo je spojeno </a:t>
            </a:r>
          </a:p>
          <a:p>
            <a:pPr marL="0" indent="0">
              <a:buNone/>
            </a:pPr>
            <a:r>
              <a:rPr lang="cs-CZ" sz="2800" dirty="0" smtClean="0"/>
              <a:t>   s Ratibořicemi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4788024" y="2492896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K. J. Erben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4788024" y="4221088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Božena Němcová</a:t>
            </a:r>
            <a:endParaRPr lang="cs-CZ" sz="2400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5624" y="3933056"/>
            <a:ext cx="1413955" cy="1722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bdélník 9"/>
          <p:cNvSpPr/>
          <p:nvPr/>
        </p:nvSpPr>
        <p:spPr>
          <a:xfrm>
            <a:off x="899592" y="1484784"/>
            <a:ext cx="32576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Klikni na správné jméno</a:t>
            </a:r>
          </a:p>
        </p:txBody>
      </p:sp>
    </p:spTree>
    <p:extLst>
      <p:ext uri="{BB962C8B-B14F-4D97-AF65-F5344CB8AC3E}">
        <p14:creationId xmlns:p14="http://schemas.microsoft.com/office/powerpoint/2010/main" val="24519915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Poznej osobnost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2348880"/>
            <a:ext cx="3887287" cy="37776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Narodil se v Hradci Králové</a:t>
            </a:r>
          </a:p>
          <a:p>
            <a:endParaRPr lang="cs-CZ" sz="2800" dirty="0"/>
          </a:p>
          <a:p>
            <a:r>
              <a:rPr lang="cs-CZ" sz="2800" dirty="0" smtClean="0"/>
              <a:t>Člen jezuitského řádu</a:t>
            </a:r>
          </a:p>
          <a:p>
            <a:endParaRPr lang="cs-CZ" sz="2800" dirty="0"/>
          </a:p>
          <a:p>
            <a:r>
              <a:rPr lang="cs-CZ" sz="2800" dirty="0" smtClean="0"/>
              <a:t>Nejvyšší hodnotu pro něho má vlast a rodný jazyk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4788024" y="2492896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Bohuslav Balbín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4788024" y="4149080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J. A. Komenský</a:t>
            </a:r>
            <a:endParaRPr lang="cs-CZ" sz="2400" dirty="0"/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4743" y="2323916"/>
            <a:ext cx="1102352" cy="14683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Obdélník 10"/>
          <p:cNvSpPr/>
          <p:nvPr/>
        </p:nvSpPr>
        <p:spPr>
          <a:xfrm>
            <a:off x="827584" y="1880530"/>
            <a:ext cx="32576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Klikni na správné jméno</a:t>
            </a:r>
          </a:p>
        </p:txBody>
      </p:sp>
    </p:spTree>
    <p:extLst>
      <p:ext uri="{BB962C8B-B14F-4D97-AF65-F5344CB8AC3E}">
        <p14:creationId xmlns:p14="http://schemas.microsoft.com/office/powerpoint/2010/main" val="38841874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Poznej osobnost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7" y="2348880"/>
            <a:ext cx="3815279" cy="3777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Spisovatel našeho kraje</a:t>
            </a:r>
          </a:p>
          <a:p>
            <a:endParaRPr lang="cs-CZ" sz="2800" dirty="0"/>
          </a:p>
          <a:p>
            <a:r>
              <a:rPr lang="cs-CZ" sz="2800" dirty="0" smtClean="0"/>
              <a:t>Autor sbírky balad</a:t>
            </a:r>
          </a:p>
          <a:p>
            <a:endParaRPr lang="cs-CZ" sz="2800" dirty="0"/>
          </a:p>
          <a:p>
            <a:r>
              <a:rPr lang="cs-CZ" sz="2800" dirty="0" smtClean="0"/>
              <a:t>Sběratel lidové slovesnosti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4788024" y="2492896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K. J. Erben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860032" y="4149080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Karel Čapek</a:t>
            </a:r>
            <a:endParaRPr lang="cs-CZ" sz="2400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695" y="2302024"/>
            <a:ext cx="1051068" cy="15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827584" y="1772816"/>
            <a:ext cx="32576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Klikni na správné jméno</a:t>
            </a:r>
          </a:p>
        </p:txBody>
      </p:sp>
    </p:spTree>
    <p:extLst>
      <p:ext uri="{BB962C8B-B14F-4D97-AF65-F5344CB8AC3E}">
        <p14:creationId xmlns:p14="http://schemas.microsoft.com/office/powerpoint/2010/main" val="12344569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Poznej osobnost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988840"/>
            <a:ext cx="3822192" cy="3807328"/>
          </a:xfrm>
        </p:spPr>
        <p:txBody>
          <a:bodyPr>
            <a:noAutofit/>
          </a:bodyPr>
          <a:lstStyle/>
          <a:p>
            <a:r>
              <a:rPr lang="cs-CZ" sz="2800" dirty="0" smtClean="0"/>
              <a:t>Autor spisu Velká didaktika</a:t>
            </a:r>
          </a:p>
          <a:p>
            <a:endParaRPr lang="cs-CZ" sz="2800" dirty="0"/>
          </a:p>
          <a:p>
            <a:r>
              <a:rPr lang="cs-CZ" sz="2800" dirty="0" smtClean="0"/>
              <a:t>Narozen 100 let po objevení Ameriky</a:t>
            </a:r>
          </a:p>
          <a:p>
            <a:endParaRPr lang="cs-CZ" sz="2800" dirty="0"/>
          </a:p>
          <a:p>
            <a:r>
              <a:rPr lang="cs-CZ" sz="2800" dirty="0" smtClean="0"/>
              <a:t>Zemřel v Amsterodamu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4788024" y="2492896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J. A. Komenský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897165" y="4149080"/>
            <a:ext cx="2160240" cy="113042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Alois Jirásek</a:t>
            </a:r>
            <a:endParaRPr lang="cs-CZ" sz="2400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2183668"/>
            <a:ext cx="1224136" cy="1439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827584" y="1556792"/>
            <a:ext cx="32576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Klikni na správné jméno</a:t>
            </a:r>
          </a:p>
        </p:txBody>
      </p:sp>
    </p:spTree>
    <p:extLst>
      <p:ext uri="{BB962C8B-B14F-4D97-AF65-F5344CB8AC3E}">
        <p14:creationId xmlns:p14="http://schemas.microsoft.com/office/powerpoint/2010/main" val="41088467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Němcová se narodila v České Skalici</a:t>
            </a:r>
          </a:p>
          <a:p>
            <a:r>
              <a:rPr lang="cs-CZ" dirty="0" smtClean="0"/>
              <a:t>Erben napsal báseň Zlatý kolovrat</a:t>
            </a:r>
          </a:p>
          <a:p>
            <a:r>
              <a:rPr lang="cs-CZ" dirty="0" smtClean="0"/>
              <a:t>Neruda napsal sbírku Prosté motivy</a:t>
            </a:r>
          </a:p>
          <a:p>
            <a:r>
              <a:rPr lang="cs-CZ" dirty="0" smtClean="0"/>
              <a:t>Komenský zemřel na Moravě</a:t>
            </a:r>
          </a:p>
          <a:p>
            <a:r>
              <a:rPr lang="cs-CZ" dirty="0" smtClean="0"/>
              <a:t>Erben se narodil v Miletíně</a:t>
            </a:r>
          </a:p>
          <a:p>
            <a:r>
              <a:rPr lang="cs-CZ" dirty="0" smtClean="0"/>
              <a:t>Sládek byl sběratelem lidové slovesnosti</a:t>
            </a:r>
          </a:p>
          <a:p>
            <a:r>
              <a:rPr lang="cs-CZ" dirty="0" smtClean="0"/>
              <a:t>Jirásek napsal Staré řecké báje a pověsti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Rozhodni o správnosti tvrzení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2636912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56376" y="2636912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06896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3068960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53062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35010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3933056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6376" y="3933056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36510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56376" y="4365104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483954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56376" y="483954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5301208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53012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188721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správnou odpověď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3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Dialekt je rozhovor</a:t>
            </a:r>
          </a:p>
          <a:p>
            <a:r>
              <a:rPr lang="cs-CZ" dirty="0"/>
              <a:t>Epika má příběh</a:t>
            </a:r>
          </a:p>
          <a:p>
            <a:r>
              <a:rPr lang="cs-CZ" dirty="0"/>
              <a:t>Strofa je synonymum pro sloku</a:t>
            </a:r>
          </a:p>
          <a:p>
            <a:r>
              <a:rPr lang="cs-CZ" dirty="0" smtClean="0"/>
              <a:t>Biografie je vlastní životopis</a:t>
            </a:r>
          </a:p>
          <a:p>
            <a:r>
              <a:rPr lang="cs-CZ" dirty="0" smtClean="0"/>
              <a:t>Nerýmovaná literatura je próza</a:t>
            </a:r>
          </a:p>
          <a:p>
            <a:r>
              <a:rPr lang="cs-CZ" dirty="0" smtClean="0"/>
              <a:t>Slovo robot vymyslel Karel Čapek</a:t>
            </a:r>
          </a:p>
          <a:p>
            <a:r>
              <a:rPr lang="cs-CZ" dirty="0" smtClean="0"/>
              <a:t>Personifikace je zosobnění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Rozhodni o správnosti tvrzení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636912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56376" y="2636912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306896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56376" y="3068960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353062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35010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933056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6376" y="3933056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36510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56376" y="4365104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83954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56376" y="483954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5301208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56376" y="53012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188721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správnou odpověď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035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dirty="0" smtClean="0"/>
              <a:t>Poznej místo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34076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 pro nápovědu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104722"/>
            <a:ext cx="4896544" cy="2893618"/>
          </a:xfrm>
        </p:spPr>
      </p:pic>
      <p:sp>
        <p:nvSpPr>
          <p:cNvPr id="9" name="TextovéPole 8"/>
          <p:cNvSpPr txBox="1"/>
          <p:nvPr/>
        </p:nvSpPr>
        <p:spPr>
          <a:xfrm>
            <a:off x="827584" y="508518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Nachází se v Královéhradeckém kraji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5546849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Roku 1811 se tu narodil slavný básník a sběratel lidové slovesnosti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2814027"/>
            <a:ext cx="28083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Miletín – rodné město K. J. Erbena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86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533" y="764704"/>
            <a:ext cx="7210935" cy="461999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9772" y="90872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Poznáš dům na obrázku?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53698" y="5589240"/>
            <a:ext cx="5436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Rodný dům K. J. Erbena v Miletíně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29762" y="1484784"/>
            <a:ext cx="4284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Pro odpověď klikni do obrázku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7895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264" y="2047629"/>
            <a:ext cx="4238800" cy="3095934"/>
          </a:xfrm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místo</a:t>
            </a:r>
            <a:endParaRPr lang="cs-CZ" dirty="0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457200" y="188640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412776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do obrázku pro nápovědu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5199583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Část města Česká Skalice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570363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Leží v údolí Úpy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348880"/>
            <a:ext cx="35283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Staré bělidlo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 Ratibořicích, místo, kde se odehrává povídka Babička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9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88840"/>
            <a:ext cx="7380808" cy="4137323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/>
              <a:t>Internetové </a:t>
            </a:r>
            <a:r>
              <a:rPr lang="cs-CZ" i="1" u="sng" dirty="0" smtClean="0"/>
              <a:t>odkazy:</a:t>
            </a:r>
          </a:p>
          <a:p>
            <a:r>
              <a:rPr lang="cs-CZ" dirty="0"/>
              <a:t>VILÍMEK, Jan. </a:t>
            </a:r>
            <a:r>
              <a:rPr lang="cs-CZ" i="1" dirty="0"/>
              <a:t>Wikipedia.cz</a:t>
            </a:r>
            <a:r>
              <a:rPr lang="cs-CZ" dirty="0"/>
              <a:t> [online]. [cit. 1.10.2013]. Dostupný na WWW: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/>
              <a:t> </a:t>
            </a:r>
            <a:r>
              <a:rPr lang="cs-CZ" dirty="0" smtClean="0"/>
              <a:t>Soubor:Jan_Vil%C3%Admek</a:t>
            </a:r>
          </a:p>
          <a:p>
            <a:r>
              <a:rPr lang="cs-CZ" dirty="0"/>
              <a:t>VILÍMEK, Jan. </a:t>
            </a:r>
            <a:r>
              <a:rPr lang="cs-CZ" i="1" dirty="0"/>
              <a:t>Wikipedia.cz</a:t>
            </a:r>
            <a:r>
              <a:rPr lang="cs-CZ" dirty="0"/>
              <a:t> [online]. [cit. 15.10.2013]. Dostupný na WWW: http://upload.wikimedia.org/wikipedia/commons/0/00/Jan_Vil%C3%ADmek_-_Jan_Neruda.jpg 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15.10.2013]. Dostupný na WWW: http://upload.wikimedia.org/wikipedia/commons/1/13/Bohuslav_Balb%C3%ADn.jpg </a:t>
            </a:r>
            <a:endParaRPr lang="cs-CZ" dirty="0" smtClean="0"/>
          </a:p>
          <a:p>
            <a:r>
              <a:rPr lang="cs-CZ" dirty="0"/>
              <a:t>VILÍMEK, Jan. </a:t>
            </a:r>
            <a:r>
              <a:rPr lang="cs-CZ" i="1" dirty="0"/>
              <a:t>Wikimedia.org</a:t>
            </a:r>
            <a:r>
              <a:rPr lang="cs-CZ" dirty="0"/>
              <a:t> [online]. [cit. 6.10.2013]. Dostupný na WWW: http://upload.wikimedia.org/wikipedia/commons/1/16/Jan_Vil%C3%ADmek_-_Bo%C5%BEena_N%C4%9Bmcov%C3%A1.jpg </a:t>
            </a:r>
            <a:endParaRPr lang="cs-CZ" dirty="0" smtClean="0"/>
          </a:p>
          <a:p>
            <a:r>
              <a:rPr lang="cs-CZ" dirty="0"/>
              <a:t>VILÍMEK, Jan. </a:t>
            </a:r>
            <a:r>
              <a:rPr lang="cs-CZ" i="1" dirty="0"/>
              <a:t>Wikimedia.org.</a:t>
            </a:r>
            <a:r>
              <a:rPr lang="cs-CZ" dirty="0"/>
              <a:t> [online]. [cit. 6.10.2013]. Dostupný na WWW: http://upload.wikimedia.org/wikipedia/commons/6/6a/Jan_Vil%C3%ADmek_-_Karel_Jarom%C3%ADr_Erben.jpg </a:t>
            </a:r>
            <a:endParaRPr lang="cs-CZ" dirty="0" smtClean="0"/>
          </a:p>
          <a:p>
            <a:endParaRPr lang="cs-CZ" i="1" u="sng" dirty="0"/>
          </a:p>
          <a:p>
            <a:endParaRPr lang="cs-CZ" i="1" u="sng" dirty="0"/>
          </a:p>
          <a:p>
            <a:endParaRPr lang="cs-CZ" i="1" u="sng" dirty="0" smtClean="0"/>
          </a:p>
          <a:p>
            <a:endParaRPr lang="cs-CZ" i="1" u="sng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80320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7" y="1916832"/>
            <a:ext cx="7524824" cy="4209331"/>
          </a:xfrm>
        </p:spPr>
        <p:txBody>
          <a:bodyPr>
            <a:normAutofit fontScale="77500" lnSpcReduction="20000"/>
          </a:bodyPr>
          <a:lstStyle/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/>
              <a:t>AUTOR NEUVEDEN. </a:t>
            </a:r>
            <a:r>
              <a:rPr lang="cs-CZ" i="1" dirty="0"/>
              <a:t>wikimedia.org</a:t>
            </a:r>
            <a:r>
              <a:rPr lang="cs-CZ" dirty="0"/>
              <a:t> [online]. [cit. 10.11.2013]. Dostupný na WWW: http://upload.wikimedia.org/wikipedia/commons/c/ce/Johan_amos_comenius_1592-1671.jpg</a:t>
            </a:r>
          </a:p>
          <a:p>
            <a:r>
              <a:rPr lang="cs-CZ" dirty="0"/>
              <a:t>PRAZAK. </a:t>
            </a:r>
            <a:r>
              <a:rPr lang="cs-CZ" i="1" dirty="0"/>
              <a:t>wikipedia.cz</a:t>
            </a:r>
            <a:r>
              <a:rPr lang="cs-CZ" dirty="0"/>
              <a:t> [online]. [cit. 14.1.2014]. Dostupný na WWW: http://upload.wikimedia.org/wikipedia/commons/2/2b/Milet%C3%ADn_-_rodn%C3%BD_d%C5%AFm_Karla_Jarom%C3%ADra_Erbena.jpg </a:t>
            </a:r>
          </a:p>
          <a:p>
            <a:endParaRPr lang="cs-CZ" i="1" u="sng" dirty="0"/>
          </a:p>
          <a:p>
            <a:r>
              <a:rPr lang="cs-CZ" dirty="0" smtClean="0"/>
              <a:t>HUBIČKA</a:t>
            </a:r>
            <a:r>
              <a:rPr lang="cs-CZ" dirty="0"/>
              <a:t>, Lubomír. </a:t>
            </a:r>
            <a:r>
              <a:rPr lang="cs-CZ" i="1" dirty="0"/>
              <a:t>wikipedia.cz</a:t>
            </a:r>
            <a:r>
              <a:rPr lang="cs-CZ" dirty="0"/>
              <a:t> [online]. [cit. 14.1.2014]. Dostupný na WWW: http://upload.wikimedia.org/wikipedia/commons/a/a5/Milet%C3%ADn_-_pomn%C3%ADk_KJE.JPG </a:t>
            </a:r>
            <a:endParaRPr lang="cs-CZ" dirty="0" smtClean="0"/>
          </a:p>
          <a:p>
            <a:r>
              <a:rPr lang="cs-CZ" dirty="0" smtClean="0"/>
              <a:t>KARPAC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i="1" dirty="0"/>
              <a:t>wikipedia.cz</a:t>
            </a:r>
            <a:r>
              <a:rPr lang="cs-CZ" dirty="0"/>
              <a:t> [online]. [cit. 14.1.2014]. Dostupný na WWW: http://upload.wikimedia.org/wikipedia/commons/3/3c/Ratiborice_-_Stare_belidlo.jpg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1208195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2801</TotalTime>
  <Words>753</Words>
  <Application>Microsoft Office PowerPoint</Application>
  <PresentationFormat>Předvádění na obrazovce (4:3)</PresentationFormat>
  <Paragraphs>186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Prezentace aplikace PowerPoint</vt:lpstr>
      <vt:lpstr>Poznej osobnost</vt:lpstr>
      <vt:lpstr>Poznej osobnost</vt:lpstr>
      <vt:lpstr>Poznej osobnost</vt:lpstr>
      <vt:lpstr>Poznej osobnost</vt:lpstr>
      <vt:lpstr>Poznej osobnost</vt:lpstr>
      <vt:lpstr>Poznej osobnost</vt:lpstr>
      <vt:lpstr>Rozhodni o správnosti tvrzení</vt:lpstr>
      <vt:lpstr>Rozhodni o správnosti tvrzení</vt:lpstr>
      <vt:lpstr>Poznej místo</vt:lpstr>
      <vt:lpstr>Prezentace aplikace PowerPoint</vt:lpstr>
      <vt:lpstr>Poznej místo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343</cp:revision>
  <dcterms:created xsi:type="dcterms:W3CDTF">2013-05-10T12:01:16Z</dcterms:created>
  <dcterms:modified xsi:type="dcterms:W3CDTF">2014-01-14T20:50:29Z</dcterms:modified>
</cp:coreProperties>
</file>