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9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0582-6762-40F4-9A80-11199487AADE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B67C-3CE6-48F7-88C4-C25624231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82703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0582-6762-40F4-9A80-11199487AADE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B67C-3CE6-48F7-88C4-C25624231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848958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0582-6762-40F4-9A80-11199487AADE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B67C-3CE6-48F7-88C4-C25624231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216334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0582-6762-40F4-9A80-11199487AADE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B67C-3CE6-48F7-88C4-C25624231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811915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0582-6762-40F4-9A80-11199487AADE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B67C-3CE6-48F7-88C4-C25624231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286700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0582-6762-40F4-9A80-11199487AADE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B67C-3CE6-48F7-88C4-C25624231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310531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0582-6762-40F4-9A80-11199487AADE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B67C-3CE6-48F7-88C4-C25624231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7349068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0582-6762-40F4-9A80-11199487AADE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B67C-3CE6-48F7-88C4-C25624231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156907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0582-6762-40F4-9A80-11199487AADE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B67C-3CE6-48F7-88C4-C25624231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662191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0582-6762-40F4-9A80-11199487AADE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B67C-3CE6-48F7-88C4-C25624231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547467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0582-6762-40F4-9A80-11199487AADE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B67C-3CE6-48F7-88C4-C25624231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83584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090582-6762-40F4-9A80-11199487AADE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2BB67C-3CE6-48F7-88C4-C25624231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789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z Hartamy\pics\chloe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" y="-5073"/>
            <a:ext cx="9140944" cy="6863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3179" y="188640"/>
            <a:ext cx="5600700" cy="10477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65317" y="1412776"/>
            <a:ext cx="3816424" cy="35131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5650996"/>
              </p:ext>
            </p:extLst>
          </p:nvPr>
        </p:nvGraphicFramePr>
        <p:xfrm>
          <a:off x="467544" y="5229200"/>
          <a:ext cx="8208912" cy="1402080"/>
        </p:xfrm>
        <a:graphic>
          <a:graphicData uri="http://schemas.openxmlformats.org/drawingml/2006/table">
            <a:tbl>
              <a:tblPr/>
              <a:tblGrid>
                <a:gridCol w="2485267"/>
                <a:gridCol w="5723645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VY_32_INOVACE_12_Doplňování tvrdých slabik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6104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chloe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" y="-5073"/>
            <a:ext cx="9140944" cy="6863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16632"/>
            <a:ext cx="8496944" cy="1470025"/>
          </a:xfrm>
          <a:solidFill>
            <a:schemeClr val="accent2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Doplňování tvrdých slabik</a:t>
            </a:r>
            <a:endParaRPr lang="cs-CZ" sz="4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23928" y="5445224"/>
            <a:ext cx="5000600" cy="1198984"/>
          </a:xfrm>
          <a:solidFill>
            <a:schemeClr val="accent2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Autor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Helena </a:t>
            </a:r>
            <a:r>
              <a:rPr lang="cs-CZ" dirty="0" err="1" smtClean="0">
                <a:solidFill>
                  <a:schemeClr val="tx1"/>
                </a:solidFill>
              </a:rPr>
              <a:t>Švirková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Milfaitová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13530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hloe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" y="-5073"/>
            <a:ext cx="9140944" cy="6863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323528" y="116633"/>
            <a:ext cx="8496944" cy="144016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Doplň slabiky</a:t>
            </a:r>
            <a:endParaRPr lang="cs-CZ" sz="8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11760" y="1828191"/>
            <a:ext cx="4356483" cy="1440160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hy</a:t>
            </a:r>
            <a:r>
              <a:rPr lang="cs-CZ" sz="80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/</a:t>
            </a:r>
            <a:r>
              <a:rPr lang="cs-CZ" sz="80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hý</a:t>
            </a:r>
            <a:endParaRPr lang="cs-CZ" sz="80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411760" y="3501008"/>
            <a:ext cx="1764196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no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004048" y="3501008"/>
            <a:ext cx="1764196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hy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2411760" y="4581128"/>
            <a:ext cx="1764196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dru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2445363" y="5661248"/>
            <a:ext cx="1764196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bře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004048" y="4581128"/>
            <a:ext cx="1764196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hý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003336" y="5661248"/>
            <a:ext cx="1764196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hy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398565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hloe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" y="-5073"/>
            <a:ext cx="9140944" cy="6863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323528" y="116633"/>
            <a:ext cx="8496944" cy="144016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Doplň slabiky</a:t>
            </a:r>
            <a:endParaRPr lang="cs-CZ" sz="8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11761" y="1828191"/>
            <a:ext cx="4355772" cy="1440160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chy</a:t>
            </a:r>
            <a:r>
              <a:rPr lang="cs-CZ" sz="80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/</a:t>
            </a:r>
            <a:r>
              <a:rPr lang="cs-CZ" sz="80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chý</a:t>
            </a:r>
            <a:endParaRPr lang="cs-CZ" sz="80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411760" y="3501008"/>
            <a:ext cx="1764196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chy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004048" y="3501008"/>
            <a:ext cx="1764196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ba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2411760" y="4581128"/>
            <a:ext cx="1764196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mou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2445363" y="5661248"/>
            <a:ext cx="1764196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chý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004048" y="4581128"/>
            <a:ext cx="1764196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chy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003336" y="5661248"/>
            <a:ext cx="1764196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še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285844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hloe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" y="-5073"/>
            <a:ext cx="9140944" cy="6863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323528" y="116633"/>
            <a:ext cx="8496944" cy="144016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Doplň slabiky</a:t>
            </a:r>
            <a:endParaRPr lang="cs-CZ" sz="8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45363" y="1828191"/>
            <a:ext cx="4322169" cy="1440160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ky</a:t>
            </a:r>
            <a:r>
              <a:rPr lang="cs-CZ" sz="80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/</a:t>
            </a:r>
            <a:r>
              <a:rPr lang="cs-CZ" sz="80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ký</a:t>
            </a:r>
            <a:endParaRPr lang="cs-CZ" sz="80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907704" y="3501008"/>
            <a:ext cx="2268252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kočár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004048" y="3501008"/>
            <a:ext cx="2232248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ky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907704" y="4581128"/>
            <a:ext cx="2268252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hez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907704" y="5661248"/>
            <a:ext cx="2301855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koč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004048" y="4581128"/>
            <a:ext cx="2232248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ký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003336" y="5661248"/>
            <a:ext cx="2232960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ky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372507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hloe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" y="-5073"/>
            <a:ext cx="9140944" cy="6863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323528" y="116633"/>
            <a:ext cx="8496944" cy="144016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Doplň slabiky</a:t>
            </a:r>
            <a:endParaRPr lang="cs-CZ" sz="8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45363" y="1828191"/>
            <a:ext cx="4322169" cy="1440160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ry</a:t>
            </a:r>
            <a:r>
              <a:rPr lang="cs-CZ" sz="80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/</a:t>
            </a:r>
            <a:r>
              <a:rPr lang="cs-CZ" sz="80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rý</a:t>
            </a:r>
            <a:endParaRPr lang="cs-CZ" sz="80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907704" y="3501008"/>
            <a:ext cx="2268252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ho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004048" y="3501008"/>
            <a:ext cx="2232248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ry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907704" y="4581128"/>
            <a:ext cx="2268252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rý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907704" y="5661248"/>
            <a:ext cx="2301855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seke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004048" y="4581128"/>
            <a:ext cx="2232248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č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003336" y="5661248"/>
            <a:ext cx="2232960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ry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212111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hloe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" y="-5073"/>
            <a:ext cx="9140944" cy="6863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323528" y="116633"/>
            <a:ext cx="8496944" cy="144016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Doplň slabiky</a:t>
            </a:r>
            <a:endParaRPr lang="cs-CZ" sz="8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45363" y="1828191"/>
            <a:ext cx="4322169" cy="1440160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dy</a:t>
            </a:r>
            <a:r>
              <a:rPr lang="cs-CZ" sz="80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/</a:t>
            </a:r>
            <a:r>
              <a:rPr lang="cs-CZ" sz="80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dý</a:t>
            </a:r>
            <a:endParaRPr lang="cs-CZ" sz="80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907704" y="3501008"/>
            <a:ext cx="2268252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chu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004048" y="3501008"/>
            <a:ext cx="2232248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dý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907704" y="4581128"/>
            <a:ext cx="2268252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dý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763688" y="5661248"/>
            <a:ext cx="2592288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hroma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004048" y="4581128"/>
            <a:ext cx="2232248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m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003336" y="5661248"/>
            <a:ext cx="2232960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dy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225746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hloe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" y="-5073"/>
            <a:ext cx="9140944" cy="6863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323528" y="116633"/>
            <a:ext cx="8496944" cy="144016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Doplň slabiky</a:t>
            </a:r>
            <a:endParaRPr lang="cs-CZ" sz="8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45363" y="1828191"/>
            <a:ext cx="4322169" cy="1440160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ty/</a:t>
            </a:r>
            <a:r>
              <a:rPr lang="cs-CZ" sz="80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tý</a:t>
            </a:r>
            <a:endParaRPr lang="cs-CZ" sz="80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907704" y="3501008"/>
            <a:ext cx="2268252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ty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004048" y="3501008"/>
            <a:ext cx="2232248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kadlo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907704" y="4581128"/>
            <a:ext cx="2268252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pá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763688" y="5661248"/>
            <a:ext cx="2592288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kalho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004048" y="4581128"/>
            <a:ext cx="2232248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tý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003336" y="5661248"/>
            <a:ext cx="2232960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ty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149276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hloe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" y="-5073"/>
            <a:ext cx="9140944" cy="6863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323528" y="116633"/>
            <a:ext cx="8496944" cy="144016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Doplň slabiky</a:t>
            </a:r>
            <a:endParaRPr lang="cs-CZ" sz="8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45363" y="1828191"/>
            <a:ext cx="4322169" cy="1440160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ny</a:t>
            </a:r>
            <a:r>
              <a:rPr lang="cs-CZ" sz="80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/ný</a:t>
            </a:r>
            <a:endParaRPr lang="cs-CZ" sz="80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907704" y="3501008"/>
            <a:ext cx="2268252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ovoc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004048" y="3501008"/>
            <a:ext cx="2232248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ný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907704" y="4581128"/>
            <a:ext cx="2268252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rá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763688" y="5661248"/>
            <a:ext cx="2592288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prame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004048" y="4581128"/>
            <a:ext cx="2232248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ny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003336" y="5661248"/>
            <a:ext cx="2232960" cy="952872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cap="all" dirty="0" err="1" smtClean="0">
                <a:ln w="0"/>
                <a:solidFill>
                  <a:srgbClr val="FF0066"/>
                </a:solidFill>
                <a:effectLst>
                  <a:reflection blurRad="12700" stA="50000" endPos="50000" dist="5000" dir="5400000" sy="-100000" rotWithShape="0"/>
                </a:effectLst>
              </a:rPr>
              <a:t>ny</a:t>
            </a:r>
            <a:endParaRPr lang="cs-CZ" sz="5400" b="1" cap="all" dirty="0">
              <a:ln w="0"/>
              <a:solidFill>
                <a:srgbClr val="FF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1813120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chloe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" y="-5073"/>
            <a:ext cx="9140944" cy="6863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16632"/>
            <a:ext cx="8496944" cy="1470025"/>
          </a:xfrm>
          <a:solidFill>
            <a:schemeClr val="accent2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zdroje</a:t>
            </a:r>
            <a:endParaRPr lang="cs-CZ" sz="4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64088" y="5445224"/>
            <a:ext cx="3344416" cy="936104"/>
          </a:xfrm>
          <a:solidFill>
            <a:schemeClr val="accent2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vlastní zdroje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zhartamy.wz.cz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660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91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Doplňování tvrdých slabik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6</cp:revision>
  <dcterms:created xsi:type="dcterms:W3CDTF">2011-09-01T04:58:56Z</dcterms:created>
  <dcterms:modified xsi:type="dcterms:W3CDTF">2011-09-01T11:03:15Z</dcterms:modified>
</cp:coreProperties>
</file>