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7"/>
  </p:notesMasterIdLst>
  <p:sldIdLst>
    <p:sldId id="270" r:id="rId2"/>
    <p:sldId id="265" r:id="rId3"/>
    <p:sldId id="257" r:id="rId4"/>
    <p:sldId id="260" r:id="rId5"/>
    <p:sldId id="258" r:id="rId6"/>
    <p:sldId id="261" r:id="rId7"/>
    <p:sldId id="262" r:id="rId8"/>
    <p:sldId id="264" r:id="rId9"/>
    <p:sldId id="267" r:id="rId10"/>
    <p:sldId id="269" r:id="rId11"/>
    <p:sldId id="263" r:id="rId12"/>
    <p:sldId id="259" r:id="rId13"/>
    <p:sldId id="266" r:id="rId14"/>
    <p:sldId id="268" r:id="rId15"/>
    <p:sldId id="256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12" autoAdjust="0"/>
    <p:restoredTop sz="94671" autoAdjust="0"/>
  </p:normalViewPr>
  <p:slideViewPr>
    <p:cSldViewPr>
      <p:cViewPr>
        <p:scale>
          <a:sx n="75" d="100"/>
          <a:sy n="75" d="100"/>
        </p:scale>
        <p:origin x="-504" y="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52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5D2407-7E67-470A-849A-027B44F23BC3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1E8DAC-7A1A-4EEE-AF60-3164387F5C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41829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55CA-D61D-4B4B-85AA-F8A79735D59E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55CA-D61D-4B4B-85AA-F8A79735D59E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55CA-D61D-4B4B-85AA-F8A79735D59E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55CA-D61D-4B4B-85AA-F8A79735D59E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55CA-D61D-4B4B-85AA-F8A79735D59E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55CA-D61D-4B4B-85AA-F8A79735D59E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55CA-D61D-4B4B-85AA-F8A79735D59E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55CA-D61D-4B4B-85AA-F8A79735D59E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55CA-D61D-4B4B-85AA-F8A79735D59E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55CA-D61D-4B4B-85AA-F8A79735D59E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55CA-D61D-4B4B-85AA-F8A79735D59E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CEF955CA-D61D-4B4B-85AA-F8A79735D59E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C31EDF48-9723-4FAA-9D43-29462BAD6E75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commons.wikimedia.org/wiki/File:The_Birth_of_Baby_Jesus.jpg?uselang=c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0928835"/>
              </p:ext>
            </p:extLst>
          </p:nvPr>
        </p:nvGraphicFramePr>
        <p:xfrm>
          <a:off x="251521" y="1916835"/>
          <a:ext cx="8568952" cy="4680516"/>
        </p:xfrm>
        <a:graphic>
          <a:graphicData uri="http://schemas.openxmlformats.org/drawingml/2006/table">
            <a:tbl>
              <a:tblPr/>
              <a:tblGrid>
                <a:gridCol w="1905605"/>
                <a:gridCol w="6663347"/>
              </a:tblGrid>
              <a:tr h="56432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432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I/2 Inovace a zkvalitnění výuky směřující k rozvoji čtenářské a informační gramotnosti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Mgr. Dana Kašparová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Jazyk a jazyková komunikace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Narození Ježíše (1)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3. – 5.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VY_12_INOVACE</a:t>
                      </a: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_1_19_ČJ_Narození Ježíše (1)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5. 12. 2013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432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je zařazen do vzdělávací oblasti Jazyk a jazyková komunikace, žáci si procvičují porozumění textu, slovní druhy.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024" y="260648"/>
            <a:ext cx="7128792" cy="1382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7465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Narození Ježíše (1. díl)</a:t>
            </a:r>
            <a:endParaRPr lang="cs-CZ" dirty="0"/>
          </a:p>
        </p:txBody>
      </p:sp>
      <p:pic>
        <p:nvPicPr>
          <p:cNvPr id="3074" name="Picture 2" descr="C:\Users\Dana\AppData\Local\Microsoft\Windows\Temporary Internet Files\Content.IE5\NB2IHT69\MC90023730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60648"/>
            <a:ext cx="2914286" cy="2523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6115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116632"/>
            <a:ext cx="3008313" cy="1162050"/>
          </a:xfrm>
        </p:spPr>
        <p:txBody>
          <a:bodyPr>
            <a:noAutofit/>
          </a:bodyPr>
          <a:lstStyle/>
          <a:p>
            <a:r>
              <a:rPr lang="cs-CZ" sz="3200" dirty="0" smtClean="0"/>
              <a:t>Narození Ježíše</a:t>
            </a:r>
            <a:endParaRPr lang="cs-CZ" sz="3200" dirty="0"/>
          </a:p>
        </p:txBody>
      </p:sp>
      <p:pic>
        <p:nvPicPr>
          <p:cNvPr id="1026" name="Picture 2" descr="File:The Birth of Baby Jesu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206" y="1256576"/>
            <a:ext cx="7437218" cy="5364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2355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1</a:t>
            </a:r>
            <a:r>
              <a:rPr lang="cs-CZ" sz="6600" dirty="0" smtClean="0"/>
              <a:t>. Pozorně si přečti text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/>
              <a:t>Vyňatá </a:t>
            </a:r>
            <a:r>
              <a:rPr lang="cs-CZ" dirty="0" smtClean="0"/>
              <a:t>slova v levém sloupci doplň do textu.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1332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491880" y="548680"/>
            <a:ext cx="5111750" cy="585311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dirty="0" smtClean="0"/>
              <a:t>Nedaleko Betléma pásli ovce. Najednou se před nimi objevil anděl celá krajina. Velice se ho ulekli, ale anděl je uklidňoval: „Nebojte se, nesu vám  zprávu, ze které se  mohou radovat lidé. V Betlémě se vám narodil Kristus, Spasitel poslaný od Boha. Najdete malé dítě v plenkách, položené do jeslí v chlévě.“  </a:t>
            </a:r>
            <a:endParaRPr lang="cs-CZ" sz="28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512" y="836712"/>
            <a:ext cx="3456383" cy="504056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pastýři</a:t>
            </a:r>
          </a:p>
          <a:p>
            <a:r>
              <a:rPr lang="cs-CZ" sz="3600" dirty="0" smtClean="0"/>
              <a:t>a</a:t>
            </a:r>
            <a:endParaRPr lang="cs-CZ" sz="3600" dirty="0"/>
          </a:p>
          <a:p>
            <a:r>
              <a:rPr lang="cs-CZ" sz="3600" dirty="0"/>
              <a:t>s</a:t>
            </a:r>
            <a:r>
              <a:rPr lang="cs-CZ" sz="3600" dirty="0" smtClean="0"/>
              <a:t>e rozzářila</a:t>
            </a:r>
          </a:p>
          <a:p>
            <a:r>
              <a:rPr lang="cs-CZ" sz="3600" dirty="0" smtClean="0"/>
              <a:t>dobrou</a:t>
            </a:r>
          </a:p>
          <a:p>
            <a:r>
              <a:rPr lang="cs-CZ" sz="3600" dirty="0"/>
              <a:t>v</a:t>
            </a:r>
            <a:r>
              <a:rPr lang="cs-CZ" sz="3600" dirty="0" smtClean="0"/>
              <a:t>šichni</a:t>
            </a:r>
          </a:p>
          <a:p>
            <a:r>
              <a:rPr lang="cs-CZ" sz="3600" dirty="0" smtClean="0"/>
              <a:t>dnes</a:t>
            </a:r>
          </a:p>
          <a:p>
            <a:endParaRPr lang="cs-CZ" sz="2400" dirty="0" smtClean="0"/>
          </a:p>
          <a:p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2130650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2</a:t>
            </a:r>
            <a:r>
              <a:rPr lang="cs-CZ" sz="6600" dirty="0" smtClean="0"/>
              <a:t>. Zkontroluj si, zda jsi umístil slova na správném místě</a:t>
            </a:r>
            <a:r>
              <a:rPr lang="cs-CZ" dirty="0" smtClean="0"/>
              <a:t>.  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Pokud ne, oprav si to. Pokud ano, pokračuj.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00683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683568" y="932879"/>
            <a:ext cx="7920062" cy="5925121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dirty="0" smtClean="0"/>
              <a:t>Nedaleko Betléma pásli ___________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dirty="0" smtClean="0"/>
              <a:t>ovce. Najednou se před nimi objevil anděl ___celá krajina___________. Velice se ho ulekli, ale anděl je uklidňoval: „Nebojte se, nesu vám ___________ zprávu, ze které se  mohou radovat________ lidé. V Betlémě se vám______ narodil Kristus, Spasitel poslaný od Boha. Najdete malé dítě v plenkách, položené do jeslí v chlévě.“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193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1412776"/>
            <a:ext cx="7772400" cy="2505075"/>
          </a:xfrm>
        </p:spPr>
        <p:txBody>
          <a:bodyPr/>
          <a:lstStyle/>
          <a:p>
            <a:r>
              <a:rPr lang="cs-CZ" dirty="0" smtClean="0"/>
              <a:t>3. Urči slovní druhy u vyňatých slov.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Vyber si z těchto slovních druhů</a:t>
            </a:r>
            <a:r>
              <a:rPr lang="cs-CZ" smtClean="0"/>
              <a:t>: Podstatná </a:t>
            </a:r>
            <a:r>
              <a:rPr lang="cs-CZ" dirty="0" smtClean="0"/>
              <a:t>jména, přídavná jména, zájmena, číslovky, slovesa, příslovce, předložky, spojky, částice, citoslovce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9554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 txBox="1">
            <a:spLocks/>
          </p:cNvSpPr>
          <p:nvPr/>
        </p:nvSpPr>
        <p:spPr>
          <a:xfrm>
            <a:off x="179512" y="692696"/>
            <a:ext cx="7776864" cy="518457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r>
              <a:rPr lang="cs-CZ" sz="3600" dirty="0" smtClean="0"/>
              <a:t>pastýři </a:t>
            </a:r>
          </a:p>
          <a:p>
            <a:r>
              <a:rPr lang="cs-CZ" sz="3600" dirty="0" smtClean="0"/>
              <a:t>a</a:t>
            </a:r>
          </a:p>
          <a:p>
            <a:r>
              <a:rPr lang="cs-CZ" sz="3600" dirty="0"/>
              <a:t>s</a:t>
            </a:r>
            <a:r>
              <a:rPr lang="cs-CZ" sz="3600" dirty="0" smtClean="0"/>
              <a:t>e</a:t>
            </a:r>
          </a:p>
          <a:p>
            <a:r>
              <a:rPr lang="cs-CZ" sz="3600" dirty="0" smtClean="0"/>
              <a:t>rozzářila</a:t>
            </a:r>
          </a:p>
          <a:p>
            <a:r>
              <a:rPr lang="cs-CZ" sz="3600" dirty="0" smtClean="0"/>
              <a:t>dobrou</a:t>
            </a:r>
          </a:p>
          <a:p>
            <a:r>
              <a:rPr lang="cs-CZ" sz="3600" dirty="0" smtClean="0"/>
              <a:t>všichni</a:t>
            </a:r>
          </a:p>
          <a:p>
            <a:r>
              <a:rPr lang="cs-CZ" sz="3600" dirty="0" smtClean="0"/>
              <a:t>dnes</a:t>
            </a:r>
          </a:p>
          <a:p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190057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Dana\AppData\Local\Microsoft\Windows\Temporary Internet Files\Content.IE5\W9X11EZY\MC900409867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88640"/>
            <a:ext cx="5040560" cy="6272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117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3611487"/>
          </a:xfrm>
        </p:spPr>
        <p:txBody>
          <a:bodyPr/>
          <a:lstStyle/>
          <a:p>
            <a:r>
              <a:rPr lang="cs-CZ" i="1" dirty="0"/>
              <a:t>4</a:t>
            </a:r>
            <a:r>
              <a:rPr lang="cs-CZ" i="1" dirty="0" smtClean="0"/>
              <a:t>. </a:t>
            </a:r>
            <a:r>
              <a:rPr lang="cs-CZ" sz="6600" i="1" dirty="0" smtClean="0"/>
              <a:t>Nyní se podívej na řešení.</a:t>
            </a:r>
            <a:endParaRPr lang="cs-CZ" sz="6600" i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Za každé správně umístěné slovo získáváš jeden BOD.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5923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2"/>
          <p:cNvSpPr txBox="1">
            <a:spLocks/>
          </p:cNvSpPr>
          <p:nvPr/>
        </p:nvSpPr>
        <p:spPr>
          <a:xfrm>
            <a:off x="3575050" y="301401"/>
            <a:ext cx="5111750" cy="5853113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Nedaleko Betléma pásli </a:t>
            </a:r>
            <a:r>
              <a:rPr lang="cs-CZ" b="1" dirty="0" smtClean="0">
                <a:solidFill>
                  <a:srgbClr val="0070C0"/>
                </a:solidFill>
              </a:rPr>
              <a:t>pastýři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dirty="0" smtClean="0"/>
              <a:t>ovce. Najednou se před nimi objevil anděl </a:t>
            </a:r>
            <a:r>
              <a:rPr lang="cs-CZ" b="1" dirty="0" smtClean="0">
                <a:solidFill>
                  <a:srgbClr val="0070C0"/>
                </a:solidFill>
              </a:rPr>
              <a:t>a</a:t>
            </a:r>
            <a:r>
              <a:rPr lang="cs-CZ" dirty="0" smtClean="0"/>
              <a:t> celá krajina </a:t>
            </a:r>
            <a:r>
              <a:rPr lang="cs-CZ" b="1" dirty="0" smtClean="0">
                <a:solidFill>
                  <a:srgbClr val="0070C0"/>
                </a:solidFill>
              </a:rPr>
              <a:t>se rozzářila</a:t>
            </a:r>
            <a:r>
              <a:rPr lang="cs-CZ" dirty="0" smtClean="0"/>
              <a:t>. Velice se ho ulekli, ale anděl je uklidňoval: „Nebojte se, nesu vám </a:t>
            </a:r>
            <a:r>
              <a:rPr lang="cs-CZ" b="1" dirty="0" smtClean="0">
                <a:solidFill>
                  <a:srgbClr val="0070C0"/>
                </a:solidFill>
              </a:rPr>
              <a:t>dobrou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dirty="0" smtClean="0"/>
              <a:t>zprávu, ze které se  mohou radovat </a:t>
            </a:r>
            <a:r>
              <a:rPr lang="cs-CZ" b="1" dirty="0" smtClean="0">
                <a:solidFill>
                  <a:srgbClr val="0070C0"/>
                </a:solidFill>
              </a:rPr>
              <a:t>všichni</a:t>
            </a:r>
            <a:r>
              <a:rPr lang="cs-CZ" dirty="0" smtClean="0"/>
              <a:t> lidé. V Betlémě se vám </a:t>
            </a:r>
            <a:r>
              <a:rPr lang="cs-CZ" b="1" dirty="0" smtClean="0">
                <a:solidFill>
                  <a:srgbClr val="0070C0"/>
                </a:solidFill>
              </a:rPr>
              <a:t>dnes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smtClean="0"/>
              <a:t>narodil Kristus, Spasitel poslaný od Boha. Najdete malé dítě v plenkách, položené do jeslí v chlévě.“  </a:t>
            </a:r>
            <a:endParaRPr lang="cs-CZ" dirty="0"/>
          </a:p>
        </p:txBody>
      </p:sp>
      <p:sp>
        <p:nvSpPr>
          <p:cNvPr id="9" name="Zástupný symbol pro text 3"/>
          <p:cNvSpPr txBox="1">
            <a:spLocks/>
          </p:cNvSpPr>
          <p:nvPr/>
        </p:nvSpPr>
        <p:spPr>
          <a:xfrm>
            <a:off x="179512" y="1484784"/>
            <a:ext cx="3456383" cy="504056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600" smtClean="0"/>
              <a:t>pastýři </a:t>
            </a:r>
          </a:p>
          <a:p>
            <a:r>
              <a:rPr lang="cs-CZ" sz="3600" smtClean="0"/>
              <a:t>a</a:t>
            </a:r>
          </a:p>
          <a:p>
            <a:r>
              <a:rPr lang="cs-CZ" sz="3600" smtClean="0"/>
              <a:t>se rozzářila</a:t>
            </a:r>
          </a:p>
          <a:p>
            <a:r>
              <a:rPr lang="cs-CZ" sz="3600" smtClean="0"/>
              <a:t>dobrou</a:t>
            </a:r>
          </a:p>
          <a:p>
            <a:r>
              <a:rPr lang="cs-CZ" sz="3600" smtClean="0"/>
              <a:t>všichni</a:t>
            </a:r>
          </a:p>
          <a:p>
            <a:r>
              <a:rPr lang="cs-CZ" sz="3600" smtClean="0"/>
              <a:t>dnes</a:t>
            </a:r>
          </a:p>
          <a:p>
            <a:endParaRPr lang="cs-CZ" sz="240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075533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3"/>
          <p:cNvSpPr txBox="1">
            <a:spLocks/>
          </p:cNvSpPr>
          <p:nvPr/>
        </p:nvSpPr>
        <p:spPr>
          <a:xfrm>
            <a:off x="210967" y="1196752"/>
            <a:ext cx="7776864" cy="518457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r>
              <a:rPr lang="cs-CZ" sz="3600" dirty="0" smtClean="0"/>
              <a:t>pastýři – podstatné jméno </a:t>
            </a:r>
          </a:p>
          <a:p>
            <a:r>
              <a:rPr lang="cs-CZ" sz="3600" dirty="0" smtClean="0"/>
              <a:t>a - spojka</a:t>
            </a:r>
          </a:p>
          <a:p>
            <a:r>
              <a:rPr lang="cs-CZ" sz="3600" dirty="0"/>
              <a:t>s</a:t>
            </a:r>
            <a:r>
              <a:rPr lang="cs-CZ" sz="3600" dirty="0" smtClean="0"/>
              <a:t>e - zájmeno</a:t>
            </a:r>
          </a:p>
          <a:p>
            <a:r>
              <a:rPr lang="cs-CZ" sz="3600" dirty="0"/>
              <a:t>r</a:t>
            </a:r>
            <a:r>
              <a:rPr lang="cs-CZ" sz="3600" dirty="0" smtClean="0"/>
              <a:t>ozzářila - slovesa</a:t>
            </a:r>
          </a:p>
          <a:p>
            <a:r>
              <a:rPr lang="cs-CZ" sz="3600" dirty="0" smtClean="0"/>
              <a:t>dobrou – přídavné jméno</a:t>
            </a:r>
          </a:p>
          <a:p>
            <a:r>
              <a:rPr lang="cs-CZ" sz="3600" dirty="0"/>
              <a:t>v</a:t>
            </a:r>
            <a:r>
              <a:rPr lang="cs-CZ" sz="3600" dirty="0" smtClean="0"/>
              <a:t>šichni - zájmeno</a:t>
            </a:r>
          </a:p>
          <a:p>
            <a:r>
              <a:rPr lang="cs-CZ" sz="3600" dirty="0"/>
              <a:t>d</a:t>
            </a:r>
            <a:r>
              <a:rPr lang="cs-CZ" sz="3600" dirty="0" smtClean="0"/>
              <a:t>nes - příslovce 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57200" y="0"/>
            <a:ext cx="8147248" cy="1340768"/>
          </a:xfrm>
        </p:spPr>
        <p:txBody>
          <a:bodyPr/>
          <a:lstStyle/>
          <a:p>
            <a:r>
              <a:rPr lang="cs-CZ" dirty="0" smtClean="0"/>
              <a:t>Určení slovních druhů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7809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 každou správnou odpověď získáváš 1BOD.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600" dirty="0" smtClean="0"/>
              <a:t>Sečti si všechny body. Pokud máš vše správně, získal jsi 13 bodů.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387025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http://commons.wikimedia.org/wiki/File:The_Birth_of_Baby_Jesus.jpg?uselang=cs</a:t>
            </a:r>
            <a:endParaRPr lang="cs-CZ" dirty="0" smtClean="0"/>
          </a:p>
          <a:p>
            <a:r>
              <a:rPr lang="cs-CZ" dirty="0" smtClean="0"/>
              <a:t>Obrázky z webu </a:t>
            </a:r>
            <a:r>
              <a:rPr lang="cs-CZ" dirty="0" smtClean="0"/>
              <a:t>www.office.microsoft.com</a:t>
            </a:r>
            <a:endParaRPr lang="cs-CZ" dirty="0" smtClean="0"/>
          </a:p>
          <a:p>
            <a:r>
              <a:rPr lang="cs-CZ" dirty="0" smtClean="0"/>
              <a:t>Text autora převyprávěný z Bible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2189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343</TotalTime>
  <Words>487</Words>
  <Application>Microsoft Office PowerPoint</Application>
  <PresentationFormat>Předvádění na obrazovce (4:3)</PresentationFormat>
  <Paragraphs>71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Exekutivní</vt:lpstr>
      <vt:lpstr>Prezentace aplikace PowerPoint</vt:lpstr>
      <vt:lpstr>Narození Ježíše (1. díl)</vt:lpstr>
      <vt:lpstr>Narození Ježíše</vt:lpstr>
      <vt:lpstr>1. Pozorně si přečti text.</vt:lpstr>
      <vt:lpstr>Prezentace aplikace PowerPoint</vt:lpstr>
      <vt:lpstr>2. Zkontroluj si, zda jsi umístil slova na správném místě.  </vt:lpstr>
      <vt:lpstr>Prezentace aplikace PowerPoint</vt:lpstr>
      <vt:lpstr>3. Urči slovní druhy u vyňatých slov.</vt:lpstr>
      <vt:lpstr>Prezentace aplikace PowerPoint</vt:lpstr>
      <vt:lpstr>Prezentace aplikace PowerPoint</vt:lpstr>
      <vt:lpstr>4. Nyní se podívej na řešení.</vt:lpstr>
      <vt:lpstr>Prezentace aplikace PowerPoint</vt:lpstr>
      <vt:lpstr>Určení slovních druhů</vt:lpstr>
      <vt:lpstr>Za každou správnou odpověď získáváš 1BOD.</vt:lpstr>
      <vt:lpstr>odkazy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Narození Ježíše</dc:title>
  <dc:creator>Dana</dc:creator>
  <cp:lastModifiedBy>jitka</cp:lastModifiedBy>
  <cp:revision>23</cp:revision>
  <dcterms:created xsi:type="dcterms:W3CDTF">2013-10-27T16:59:26Z</dcterms:created>
  <dcterms:modified xsi:type="dcterms:W3CDTF">2014-01-15T19:39:53Z</dcterms:modified>
</cp:coreProperties>
</file>