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6" r:id="rId2"/>
    <p:sldId id="256" r:id="rId3"/>
    <p:sldId id="260" r:id="rId4"/>
    <p:sldId id="268" r:id="rId5"/>
    <p:sldId id="262" r:id="rId6"/>
    <p:sldId id="269" r:id="rId7"/>
    <p:sldId id="257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8E2A04-8B7E-4395-9539-8813EF0E36E2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37BCC-4483-402A-9400-CC66A14CB3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132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C37BCC-4483-402A-9400-CC66A14CB30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9376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66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49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093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595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307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468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990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778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13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676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302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926BA-7322-496F-AD49-3D593F3F3170}" type="datetimeFigureOut">
              <a:rPr lang="cs-CZ" smtClean="0"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5F8897-3F73-4B21-91DC-506F7C0AA9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611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Gospel_of_Luke_Chapter_2-5_(Bible_Illustrations_by_Sweet_Media)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6888717"/>
              </p:ext>
            </p:extLst>
          </p:nvPr>
        </p:nvGraphicFramePr>
        <p:xfrm>
          <a:off x="184944" y="1700807"/>
          <a:ext cx="8568952" cy="4893684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29930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61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61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4051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61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61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61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61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Narození Ježíše (2)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61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61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_1_20_ČJ_Narození Ježíše (2)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731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5. 12. 2013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343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slovní druhy.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8640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749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1543" y="980728"/>
            <a:ext cx="7772400" cy="1470025"/>
          </a:xfrm>
        </p:spPr>
        <p:txBody>
          <a:bodyPr/>
          <a:lstStyle/>
          <a:p>
            <a:r>
              <a:rPr lang="cs-CZ" dirty="0" smtClean="0"/>
              <a:t>Narození Ježíše (2.díl)</a:t>
            </a:r>
            <a:endParaRPr lang="cs-CZ" dirty="0"/>
          </a:p>
        </p:txBody>
      </p:sp>
      <p:pic>
        <p:nvPicPr>
          <p:cNvPr id="3075" name="Picture 3" descr="C:\Users\Dana\AppData\Local\Microsoft\Windows\Temporary Internet Files\Content.IE5\Q9VPJA14\MC9003360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01100"/>
            <a:ext cx="5256584" cy="4189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526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1. Pozorně si přečti text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Vyňatá slova z levého sloupce doplň do textu.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1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řipojilo</a:t>
            </a:r>
          </a:p>
          <a:p>
            <a:r>
              <a:rPr lang="cs-CZ" dirty="0"/>
              <a:t>p</a:t>
            </a:r>
            <a:r>
              <a:rPr lang="cs-CZ" dirty="0" smtClean="0"/>
              <a:t>rovolávali </a:t>
            </a:r>
          </a:p>
          <a:p>
            <a:r>
              <a:rPr lang="cs-CZ" dirty="0"/>
              <a:t>p</a:t>
            </a:r>
            <a:r>
              <a:rPr lang="cs-CZ" dirty="0" smtClean="0"/>
              <a:t>okoj</a:t>
            </a:r>
          </a:p>
          <a:p>
            <a:r>
              <a:rPr lang="cs-CZ" dirty="0"/>
              <a:t>l</a:t>
            </a:r>
            <a:r>
              <a:rPr lang="cs-CZ" dirty="0" smtClean="0"/>
              <a:t>ásku</a:t>
            </a:r>
          </a:p>
          <a:p>
            <a:r>
              <a:rPr lang="cs-CZ" dirty="0"/>
              <a:t>B</a:t>
            </a:r>
            <a:r>
              <a:rPr lang="cs-CZ" dirty="0" smtClean="0"/>
              <a:t>etléma</a:t>
            </a:r>
          </a:p>
          <a:p>
            <a:r>
              <a:rPr lang="cs-CZ" dirty="0"/>
              <a:t>p</a:t>
            </a:r>
            <a:r>
              <a:rPr lang="cs-CZ" dirty="0" smtClean="0"/>
              <a:t>řesvědčme se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Potom se k andělu mnoho dalších andělů a všichni: „Sláva Bohu na nebi, lidem na zemi. Zjevil všem.“ Andělé pastýře opustili. Řekli si: „Pojďme do a o tom, co nám anděl oznámil.“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806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Zkontroluj si text, zda jsi umístil slova na správném místě.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ano, pokračuj, pokud ne, doplň slova správně.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54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132856"/>
            <a:ext cx="4038600" cy="399330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řipojilo</a:t>
            </a:r>
          </a:p>
          <a:p>
            <a:r>
              <a:rPr lang="cs-CZ" dirty="0"/>
              <a:t>p</a:t>
            </a:r>
            <a:r>
              <a:rPr lang="cs-CZ" dirty="0" smtClean="0"/>
              <a:t>rovolávali</a:t>
            </a:r>
          </a:p>
          <a:p>
            <a:r>
              <a:rPr lang="cs-CZ" dirty="0"/>
              <a:t>p</a:t>
            </a:r>
            <a:r>
              <a:rPr lang="cs-CZ" dirty="0" smtClean="0"/>
              <a:t>okoj</a:t>
            </a:r>
          </a:p>
          <a:p>
            <a:r>
              <a:rPr lang="cs-CZ" dirty="0" smtClean="0"/>
              <a:t>lásku</a:t>
            </a:r>
          </a:p>
          <a:p>
            <a:r>
              <a:rPr lang="cs-CZ" dirty="0" smtClean="0"/>
              <a:t>Betléma</a:t>
            </a:r>
          </a:p>
          <a:p>
            <a:r>
              <a:rPr lang="cs-CZ" dirty="0"/>
              <a:t>p</a:t>
            </a:r>
            <a:r>
              <a:rPr lang="cs-CZ" dirty="0" smtClean="0"/>
              <a:t>řesvědčme se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Potom se k andělu _______ mnoho dalších andělů a všichni______: „Sláva Bohu na nebi, ______ lidem na zemi, zjevil _______všem!“ Andělé pastýře opustili Řekli si: „Pojďme do _______ a _________ o tom, co nám anděl oznámil.“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6390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Gospel of Luke Chapter 2-5 (Bible Illustrations by Sweet Media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335587"/>
            <a:ext cx="8880921" cy="6516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564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U sloves z levého sloupce urči mluvnické kategorie.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9345918"/>
              </p:ext>
            </p:extLst>
          </p:nvPr>
        </p:nvGraphicFramePr>
        <p:xfrm>
          <a:off x="457200" y="1600200"/>
          <a:ext cx="822960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sloveso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způsob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0094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U podstatných jmen z levého sloupce urči mluvnické kategorie.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892285"/>
              </p:ext>
            </p:extLst>
          </p:nvPr>
        </p:nvGraphicFramePr>
        <p:xfrm>
          <a:off x="457200" y="1600200"/>
          <a:ext cx="8229600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0753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http://commons.wikimedia.org/wiki/File:Gospel_of_Luke_Chapter_2-5_(Bible_Illustrations_by_Sweet_Media).jpg?uselang=cs</a:t>
            </a:r>
            <a:endParaRPr lang="cs-CZ" dirty="0" smtClean="0"/>
          </a:p>
          <a:p>
            <a:r>
              <a:rPr lang="cs-CZ" dirty="0" smtClean="0"/>
              <a:t>Obrázek z </a:t>
            </a:r>
            <a:r>
              <a:rPr lang="cs-CZ" smtClean="0"/>
              <a:t>webu </a:t>
            </a:r>
            <a:r>
              <a:rPr lang="cs-CZ" smtClean="0"/>
              <a:t>www.office.microsoft.com</a:t>
            </a:r>
            <a:endParaRPr lang="cs-CZ" smtClean="0"/>
          </a:p>
          <a:p>
            <a:r>
              <a:rPr lang="cs-CZ" dirty="0" smtClean="0"/>
              <a:t>Text autora převyprávěn na základě Bible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4232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286</TotalTime>
  <Words>301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Narození Ježíše (2.díl)</vt:lpstr>
      <vt:lpstr>1. Pozorně si přečti text</vt:lpstr>
      <vt:lpstr>Prezentace aplikace PowerPoint</vt:lpstr>
      <vt:lpstr>2. Zkontroluj si text, zda jsi umístil slova na správném místě.</vt:lpstr>
      <vt:lpstr>Prezentace aplikace PowerPoint</vt:lpstr>
      <vt:lpstr>Prezentace aplikace PowerPoint</vt:lpstr>
      <vt:lpstr>3. U sloves z levého sloupce urči mluvnické kategorie.</vt:lpstr>
      <vt:lpstr>4. U podstatných jmen z levého sloupce urči mluvnické kategorie.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 2.díl</dc:title>
  <dc:creator>Dana</dc:creator>
  <cp:lastModifiedBy>jitka</cp:lastModifiedBy>
  <cp:revision>19</cp:revision>
  <dcterms:created xsi:type="dcterms:W3CDTF">2013-10-27T18:07:38Z</dcterms:created>
  <dcterms:modified xsi:type="dcterms:W3CDTF">2014-01-15T19:44:17Z</dcterms:modified>
</cp:coreProperties>
</file>