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9" r:id="rId4"/>
    <p:sldId id="261" r:id="rId5"/>
    <p:sldId id="267" r:id="rId6"/>
    <p:sldId id="262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BFC09-3A92-4CB2-8883-18F0DFC087C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33052-5E5C-4839-BBCA-A76750CF4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643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33052-5E5C-4839-BBCA-A76750CF4E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84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095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921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990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440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742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977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133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096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11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375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108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9F2D1-D52B-4E4A-950E-D3DDE467F834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0C1DE-D564-4391-B60B-58EBC87FF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867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6668987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Narození Ježíše (1)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1_21_ČJ_Narození Ježíše (3)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5. 12. 2013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slovní druhy, tvoření vět.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758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/>
          <a:lstStyle/>
          <a:p>
            <a:r>
              <a:rPr lang="cs-CZ" dirty="0" smtClean="0"/>
              <a:t>Narození Ježíše (3. díl)</a:t>
            </a:r>
            <a:endParaRPr lang="cs-CZ" dirty="0"/>
          </a:p>
        </p:txBody>
      </p:sp>
      <p:pic>
        <p:nvPicPr>
          <p:cNvPr id="3074" name="Picture 2" descr="C:\Users\Dana\AppData\Local\Microsoft\Windows\Temporary Internet Files\Content.IE5\NHMO8SPK\MC9004324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1842298"/>
            <a:ext cx="4320479" cy="453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48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Pozorně si přečti text, slova z levého sloupce doplň do textu.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kutečně</a:t>
            </a:r>
          </a:p>
          <a:p>
            <a:r>
              <a:rPr lang="cs-CZ" dirty="0" smtClean="0"/>
              <a:t>Marii</a:t>
            </a:r>
          </a:p>
          <a:p>
            <a:r>
              <a:rPr lang="cs-CZ" dirty="0" smtClean="0"/>
              <a:t>položené</a:t>
            </a:r>
          </a:p>
          <a:p>
            <a:r>
              <a:rPr lang="cs-CZ" dirty="0"/>
              <a:t>z</a:t>
            </a:r>
            <a:r>
              <a:rPr lang="cs-CZ" dirty="0" smtClean="0"/>
              <a:t>ačali</a:t>
            </a:r>
          </a:p>
          <a:p>
            <a:r>
              <a:rPr lang="cs-CZ" dirty="0" smtClean="0"/>
              <a:t>kdo</a:t>
            </a:r>
          </a:p>
          <a:p>
            <a:r>
              <a:rPr lang="cs-CZ" dirty="0" smtClean="0"/>
              <a:t>že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Pastýři se rychle vydali na cestu a našli s Josefem i novorozeňátko v jeslích. Když je uviděli, vyprávět, co bylo pověděno o tom dítěti. Všichni, je slyšeli, se divili. Marie si to zapamatovala a přemýšlela o tom. Pastýři se vrátili ke svým stádům, radovali se a děkovali Bohu, našli všechno tak, jak jim </a:t>
            </a:r>
            <a:r>
              <a:rPr lang="cs-CZ" smtClean="0"/>
              <a:t>anděl oznámil.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581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Zkontroluj si, zda jsi umístil slova na správném místě.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Pastýři se rychle vydali na cestu a __________ našli __________ i s Josefem i novorozeňátko __________ v jeslích. Když je uviděli, _______ vyprávět, co jim bylo pověděno o tom dítěti. Všichni, ________ je slyšeli, se divili. Marie si to zapamatovala a přemýšlela o tom. Pastýři se vrátili ke svým stádům, radovali se a děkovali Bohu, ________ našli všechno tak, jak jim anděl oznámil.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4691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AppData\Local\Microsoft\Windows\Temporary Internet Files\Content.IE5\NB2IHT69\MC90043238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00755"/>
            <a:ext cx="5616624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54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Urči slovní druhy u vyňatých slov.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kutečně</a:t>
            </a:r>
          </a:p>
          <a:p>
            <a:r>
              <a:rPr lang="cs-CZ" dirty="0" smtClean="0"/>
              <a:t>Marii</a:t>
            </a:r>
          </a:p>
          <a:p>
            <a:r>
              <a:rPr lang="cs-CZ" dirty="0" smtClean="0"/>
              <a:t>položené</a:t>
            </a:r>
          </a:p>
          <a:p>
            <a:r>
              <a:rPr lang="cs-CZ" dirty="0"/>
              <a:t>z</a:t>
            </a:r>
            <a:r>
              <a:rPr lang="cs-CZ" dirty="0" smtClean="0"/>
              <a:t>ačali</a:t>
            </a:r>
          </a:p>
          <a:p>
            <a:r>
              <a:rPr lang="cs-CZ" dirty="0"/>
              <a:t>k</a:t>
            </a:r>
            <a:r>
              <a:rPr lang="cs-CZ" dirty="0" smtClean="0"/>
              <a:t>do</a:t>
            </a:r>
          </a:p>
          <a:p>
            <a:r>
              <a:rPr lang="cs-CZ" dirty="0" smtClean="0"/>
              <a:t>že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10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08912" cy="15121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 Vyber si některé z vyňatých slov a utvoř s nimi větu, která se bude týkat příběhu Narození Ježíše.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785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klipartu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84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51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487</TotalTime>
  <Words>336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Narození Ježíše (3. díl)</vt:lpstr>
      <vt:lpstr>1. Pozorně si přečti text, slova z levého sloupce doplň do textu.</vt:lpstr>
      <vt:lpstr>2. Zkontroluj si, zda jsi umístil slova na správném místě.</vt:lpstr>
      <vt:lpstr>Prezentace aplikace PowerPoint</vt:lpstr>
      <vt:lpstr>3. Urči slovní druhy u vyňatých slov.</vt:lpstr>
      <vt:lpstr>4. Vyber si některé z vyňatých slov a utvoř s nimi větu, která se bude týkat příběhu Narození Ježíše. 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- 3. díl</dc:title>
  <dc:creator>Dana</dc:creator>
  <cp:lastModifiedBy>Dana</cp:lastModifiedBy>
  <cp:revision>17</cp:revision>
  <dcterms:created xsi:type="dcterms:W3CDTF">2013-10-27T20:46:36Z</dcterms:created>
  <dcterms:modified xsi:type="dcterms:W3CDTF">2014-01-03T16:00:50Z</dcterms:modified>
</cp:coreProperties>
</file>